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97"/>
    <p:restoredTop sz="94701"/>
  </p:normalViewPr>
  <p:slideViewPr>
    <p:cSldViewPr showGuides="1">
      <p:cViewPr varScale="1">
        <p:scale>
          <a:sx n="190" d="100"/>
          <a:sy n="190" d="100"/>
        </p:scale>
        <p:origin x="2152" y="504"/>
      </p:cViewPr>
      <p:guideLst>
        <p:guide orient="horz" pos="2160"/>
        <p:guide pos="3840"/>
      </p:guideLst>
    </p:cSldViewPr>
  </p:slideViewPr>
  <p:notesTextViewPr>
    <p:cViewPr>
      <p:scale>
        <a:sx n="55" d="100"/>
        <a:sy n="55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26DFD-795D-BF4C-B374-37DBFA8414DE}" type="datetimeFigureOut">
              <a:rPr lang="nl-NL" smtClean="0"/>
              <a:t>27-10-2025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BFF09-C56C-8748-9BDD-4276D17CC8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2771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BFF09-C56C-8748-9BDD-4276D17CC8C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415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BFF09-C56C-8748-9BDD-4276D17CC8C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217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B97C605A-2F8E-A756-7B1D-11E6DDA61E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516563"/>
          </a:xfrm>
        </p:spPr>
        <p:txBody>
          <a:bodyPr/>
          <a:lstStyle/>
          <a:p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BD254158-56A7-D55F-43EA-42458D6B6990}"/>
              </a:ext>
            </a:extLst>
          </p:cNvPr>
          <p:cNvSpPr/>
          <p:nvPr userDrawn="1"/>
        </p:nvSpPr>
        <p:spPr>
          <a:xfrm>
            <a:off x="1127124" y="0"/>
            <a:ext cx="11081735" cy="5516561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75000">
                <a:schemeClr val="accent3">
                  <a:alpha val="76301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449B8A-8B8B-4643-DA59-2CB1B9FFD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125" y="2408033"/>
            <a:ext cx="7273926" cy="1728787"/>
          </a:xfrm>
        </p:spPr>
        <p:txBody>
          <a:bodyPr anchor="t" anchorCtr="0"/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0C1978E-C40D-B4C2-679D-99CE83D74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125" y="1340841"/>
            <a:ext cx="7273925" cy="874935"/>
          </a:xfrm>
        </p:spPr>
        <p:txBody>
          <a:bodyPr anchor="b" anchorCtr="0"/>
          <a:lstStyle>
            <a:lvl1pPr marL="0" indent="0" algn="l">
              <a:buNone/>
              <a:defRPr sz="24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337BF86-CAEE-EF74-FF52-712D16E4FAF2}"/>
              </a:ext>
            </a:extLst>
          </p:cNvPr>
          <p:cNvSpPr/>
          <p:nvPr userDrawn="1"/>
        </p:nvSpPr>
        <p:spPr>
          <a:xfrm>
            <a:off x="0" y="5516562"/>
            <a:ext cx="12192000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2FC8AEB-E4A0-ED00-7DA5-5D72171C7A52}"/>
              </a:ext>
            </a:extLst>
          </p:cNvPr>
          <p:cNvSpPr txBox="1"/>
          <p:nvPr userDrawn="1"/>
        </p:nvSpPr>
        <p:spPr>
          <a:xfrm>
            <a:off x="1127124" y="6280094"/>
            <a:ext cx="4968876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buNone/>
            </a:pPr>
            <a:r>
              <a:rPr lang="nl-NL" sz="1500" b="1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Vind aansluiting in de energietransitie</a:t>
            </a:r>
            <a:endParaRPr lang="nl-NL" sz="15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E8ED126-CC2D-D059-1290-9834087CC5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943840" y="6237390"/>
            <a:ext cx="553496" cy="78654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8059559-811B-8173-358B-976D026E1D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1050" y="5795231"/>
            <a:ext cx="1860919" cy="69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39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5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C4A864-6279-5E42-D015-9766B6173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620713"/>
            <a:ext cx="9937750" cy="7207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A75624-2527-52E9-40D4-4408807D4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125" y="1700213"/>
            <a:ext cx="4752846" cy="50461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CA667AC-49DA-676C-1DA8-268DAA074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7125" y="2368832"/>
            <a:ext cx="4752846" cy="31477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E262AD4-A0B7-05BF-C2CC-AF4FC6186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29" y="1700213"/>
            <a:ext cx="4752846" cy="50461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D22FF15-87BA-F298-1B5E-8FCF0BA9F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2029" y="2368832"/>
            <a:ext cx="4752846" cy="31477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106564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25236C-8500-62C3-D5C0-9B53665DD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24620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object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11AC3696-8D9F-BC21-FEAE-3AD681FD73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5905500"/>
          </a:xfrm>
          <a:custGeom>
            <a:avLst/>
            <a:gdLst>
              <a:gd name="connsiteX0" fmla="*/ 0 w 12192000"/>
              <a:gd name="connsiteY0" fmla="*/ 0 h 5905500"/>
              <a:gd name="connsiteX1" fmla="*/ 12192000 w 12192000"/>
              <a:gd name="connsiteY1" fmla="*/ 0 h 5905500"/>
              <a:gd name="connsiteX2" fmla="*/ 12192000 w 12192000"/>
              <a:gd name="connsiteY2" fmla="*/ 5905500 h 5905500"/>
              <a:gd name="connsiteX3" fmla="*/ 12001500 w 12192000"/>
              <a:gd name="connsiteY3" fmla="*/ 5715000 h 5905500"/>
              <a:gd name="connsiteX4" fmla="*/ 11811000 w 12192000"/>
              <a:gd name="connsiteY4" fmla="*/ 5905500 h 5905500"/>
              <a:gd name="connsiteX5" fmla="*/ 11620500 w 12192000"/>
              <a:gd name="connsiteY5" fmla="*/ 5715000 h 5905500"/>
              <a:gd name="connsiteX6" fmla="*/ 11430000 w 12192000"/>
              <a:gd name="connsiteY6" fmla="*/ 5905500 h 5905500"/>
              <a:gd name="connsiteX7" fmla="*/ 11239500 w 12192000"/>
              <a:gd name="connsiteY7" fmla="*/ 5715000 h 5905500"/>
              <a:gd name="connsiteX8" fmla="*/ 11049000 w 12192000"/>
              <a:gd name="connsiteY8" fmla="*/ 5905500 h 5905500"/>
              <a:gd name="connsiteX9" fmla="*/ 10858500 w 12192000"/>
              <a:gd name="connsiteY9" fmla="*/ 5715000 h 5905500"/>
              <a:gd name="connsiteX10" fmla="*/ 10668000 w 12192000"/>
              <a:gd name="connsiteY10" fmla="*/ 5905500 h 5905500"/>
              <a:gd name="connsiteX11" fmla="*/ 10477500 w 12192000"/>
              <a:gd name="connsiteY11" fmla="*/ 5715000 h 5905500"/>
              <a:gd name="connsiteX12" fmla="*/ 10287000 w 12192000"/>
              <a:gd name="connsiteY12" fmla="*/ 5905500 h 5905500"/>
              <a:gd name="connsiteX13" fmla="*/ 10096500 w 12192000"/>
              <a:gd name="connsiteY13" fmla="*/ 5715000 h 5905500"/>
              <a:gd name="connsiteX14" fmla="*/ 9906000 w 12192000"/>
              <a:gd name="connsiteY14" fmla="*/ 5905500 h 5905500"/>
              <a:gd name="connsiteX15" fmla="*/ 9715500 w 12192000"/>
              <a:gd name="connsiteY15" fmla="*/ 5715000 h 5905500"/>
              <a:gd name="connsiteX16" fmla="*/ 9525000 w 12192000"/>
              <a:gd name="connsiteY16" fmla="*/ 5905500 h 5905500"/>
              <a:gd name="connsiteX17" fmla="*/ 9334500 w 12192000"/>
              <a:gd name="connsiteY17" fmla="*/ 5715000 h 5905500"/>
              <a:gd name="connsiteX18" fmla="*/ 9144000 w 12192000"/>
              <a:gd name="connsiteY18" fmla="*/ 5905500 h 5905500"/>
              <a:gd name="connsiteX19" fmla="*/ 8953500 w 12192000"/>
              <a:gd name="connsiteY19" fmla="*/ 5715000 h 5905500"/>
              <a:gd name="connsiteX20" fmla="*/ 8763000 w 12192000"/>
              <a:gd name="connsiteY20" fmla="*/ 5905500 h 5905500"/>
              <a:gd name="connsiteX21" fmla="*/ 8572500 w 12192000"/>
              <a:gd name="connsiteY21" fmla="*/ 5715000 h 5905500"/>
              <a:gd name="connsiteX22" fmla="*/ 8382000 w 12192000"/>
              <a:gd name="connsiteY22" fmla="*/ 5905500 h 5905500"/>
              <a:gd name="connsiteX23" fmla="*/ 8191500 w 12192000"/>
              <a:gd name="connsiteY23" fmla="*/ 5715000 h 5905500"/>
              <a:gd name="connsiteX24" fmla="*/ 8001000 w 12192000"/>
              <a:gd name="connsiteY24" fmla="*/ 5905500 h 5905500"/>
              <a:gd name="connsiteX25" fmla="*/ 7810500 w 12192000"/>
              <a:gd name="connsiteY25" fmla="*/ 5715000 h 5905500"/>
              <a:gd name="connsiteX26" fmla="*/ 7620000 w 12192000"/>
              <a:gd name="connsiteY26" fmla="*/ 5905500 h 5905500"/>
              <a:gd name="connsiteX27" fmla="*/ 7429500 w 12192000"/>
              <a:gd name="connsiteY27" fmla="*/ 5715000 h 5905500"/>
              <a:gd name="connsiteX28" fmla="*/ 7239000 w 12192000"/>
              <a:gd name="connsiteY28" fmla="*/ 5905500 h 5905500"/>
              <a:gd name="connsiteX29" fmla="*/ 7048500 w 12192000"/>
              <a:gd name="connsiteY29" fmla="*/ 5715000 h 5905500"/>
              <a:gd name="connsiteX30" fmla="*/ 6858000 w 12192000"/>
              <a:gd name="connsiteY30" fmla="*/ 5905500 h 5905500"/>
              <a:gd name="connsiteX31" fmla="*/ 6667500 w 12192000"/>
              <a:gd name="connsiteY31" fmla="*/ 5715000 h 5905500"/>
              <a:gd name="connsiteX32" fmla="*/ 6477000 w 12192000"/>
              <a:gd name="connsiteY32" fmla="*/ 5905500 h 5905500"/>
              <a:gd name="connsiteX33" fmla="*/ 6286500 w 12192000"/>
              <a:gd name="connsiteY33" fmla="*/ 5715000 h 5905500"/>
              <a:gd name="connsiteX34" fmla="*/ 6096000 w 12192000"/>
              <a:gd name="connsiteY34" fmla="*/ 5905500 h 5905500"/>
              <a:gd name="connsiteX35" fmla="*/ 5905500 w 12192000"/>
              <a:gd name="connsiteY35" fmla="*/ 5715000 h 5905500"/>
              <a:gd name="connsiteX36" fmla="*/ 5715000 w 12192000"/>
              <a:gd name="connsiteY36" fmla="*/ 5905500 h 5905500"/>
              <a:gd name="connsiteX37" fmla="*/ 5524500 w 12192000"/>
              <a:gd name="connsiteY37" fmla="*/ 5715000 h 5905500"/>
              <a:gd name="connsiteX38" fmla="*/ 5334000 w 12192000"/>
              <a:gd name="connsiteY38" fmla="*/ 5905500 h 5905500"/>
              <a:gd name="connsiteX39" fmla="*/ 5143500 w 12192000"/>
              <a:gd name="connsiteY39" fmla="*/ 5715000 h 5905500"/>
              <a:gd name="connsiteX40" fmla="*/ 4953000 w 12192000"/>
              <a:gd name="connsiteY40" fmla="*/ 5905500 h 5905500"/>
              <a:gd name="connsiteX41" fmla="*/ 4762500 w 12192000"/>
              <a:gd name="connsiteY41" fmla="*/ 5715000 h 5905500"/>
              <a:gd name="connsiteX42" fmla="*/ 4572000 w 12192000"/>
              <a:gd name="connsiteY42" fmla="*/ 5905500 h 5905500"/>
              <a:gd name="connsiteX43" fmla="*/ 4381500 w 12192000"/>
              <a:gd name="connsiteY43" fmla="*/ 5715000 h 5905500"/>
              <a:gd name="connsiteX44" fmla="*/ 4191000 w 12192000"/>
              <a:gd name="connsiteY44" fmla="*/ 5905500 h 5905500"/>
              <a:gd name="connsiteX45" fmla="*/ 4000500 w 12192000"/>
              <a:gd name="connsiteY45" fmla="*/ 5715000 h 5905500"/>
              <a:gd name="connsiteX46" fmla="*/ 3810000 w 12192000"/>
              <a:gd name="connsiteY46" fmla="*/ 5905500 h 5905500"/>
              <a:gd name="connsiteX47" fmla="*/ 3619500 w 12192000"/>
              <a:gd name="connsiteY47" fmla="*/ 5715000 h 5905500"/>
              <a:gd name="connsiteX48" fmla="*/ 3429000 w 12192000"/>
              <a:gd name="connsiteY48" fmla="*/ 5905500 h 5905500"/>
              <a:gd name="connsiteX49" fmla="*/ 3238500 w 12192000"/>
              <a:gd name="connsiteY49" fmla="*/ 5715000 h 5905500"/>
              <a:gd name="connsiteX50" fmla="*/ 3048000 w 12192000"/>
              <a:gd name="connsiteY50" fmla="*/ 5905500 h 5905500"/>
              <a:gd name="connsiteX51" fmla="*/ 2857500 w 12192000"/>
              <a:gd name="connsiteY51" fmla="*/ 5715000 h 5905500"/>
              <a:gd name="connsiteX52" fmla="*/ 2667000 w 12192000"/>
              <a:gd name="connsiteY52" fmla="*/ 5905500 h 5905500"/>
              <a:gd name="connsiteX53" fmla="*/ 2476500 w 12192000"/>
              <a:gd name="connsiteY53" fmla="*/ 5715000 h 5905500"/>
              <a:gd name="connsiteX54" fmla="*/ 2286000 w 12192000"/>
              <a:gd name="connsiteY54" fmla="*/ 5905500 h 5905500"/>
              <a:gd name="connsiteX55" fmla="*/ 2095500 w 12192000"/>
              <a:gd name="connsiteY55" fmla="*/ 5715000 h 5905500"/>
              <a:gd name="connsiteX56" fmla="*/ 1905000 w 12192000"/>
              <a:gd name="connsiteY56" fmla="*/ 5905500 h 5905500"/>
              <a:gd name="connsiteX57" fmla="*/ 1714500 w 12192000"/>
              <a:gd name="connsiteY57" fmla="*/ 5715000 h 5905500"/>
              <a:gd name="connsiteX58" fmla="*/ 1524000 w 12192000"/>
              <a:gd name="connsiteY58" fmla="*/ 5905500 h 5905500"/>
              <a:gd name="connsiteX59" fmla="*/ 1333500 w 12192000"/>
              <a:gd name="connsiteY59" fmla="*/ 5715000 h 5905500"/>
              <a:gd name="connsiteX60" fmla="*/ 1143000 w 12192000"/>
              <a:gd name="connsiteY60" fmla="*/ 5905500 h 5905500"/>
              <a:gd name="connsiteX61" fmla="*/ 952500 w 12192000"/>
              <a:gd name="connsiteY61" fmla="*/ 5715000 h 5905500"/>
              <a:gd name="connsiteX62" fmla="*/ 762000 w 12192000"/>
              <a:gd name="connsiteY62" fmla="*/ 5905500 h 5905500"/>
              <a:gd name="connsiteX63" fmla="*/ 571500 w 12192000"/>
              <a:gd name="connsiteY63" fmla="*/ 5715000 h 5905500"/>
              <a:gd name="connsiteX64" fmla="*/ 381000 w 12192000"/>
              <a:gd name="connsiteY64" fmla="*/ 5905500 h 5905500"/>
              <a:gd name="connsiteX65" fmla="*/ 190500 w 12192000"/>
              <a:gd name="connsiteY65" fmla="*/ 5715000 h 5905500"/>
              <a:gd name="connsiteX66" fmla="*/ 0 w 12192000"/>
              <a:gd name="connsiteY66" fmla="*/ 59055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2192000" h="5905500">
                <a:moveTo>
                  <a:pt x="0" y="0"/>
                </a:moveTo>
                <a:lnTo>
                  <a:pt x="12192000" y="0"/>
                </a:lnTo>
                <a:lnTo>
                  <a:pt x="12192000" y="5905500"/>
                </a:lnTo>
                <a:lnTo>
                  <a:pt x="12001500" y="5715000"/>
                </a:lnTo>
                <a:lnTo>
                  <a:pt x="11811000" y="5905500"/>
                </a:lnTo>
                <a:lnTo>
                  <a:pt x="11620500" y="5715000"/>
                </a:lnTo>
                <a:lnTo>
                  <a:pt x="11430000" y="5905500"/>
                </a:lnTo>
                <a:lnTo>
                  <a:pt x="11239500" y="5715000"/>
                </a:lnTo>
                <a:lnTo>
                  <a:pt x="11049000" y="5905500"/>
                </a:lnTo>
                <a:lnTo>
                  <a:pt x="10858500" y="5715000"/>
                </a:lnTo>
                <a:lnTo>
                  <a:pt x="10668000" y="5905500"/>
                </a:lnTo>
                <a:lnTo>
                  <a:pt x="10477500" y="5715000"/>
                </a:lnTo>
                <a:lnTo>
                  <a:pt x="10287000" y="5905500"/>
                </a:lnTo>
                <a:lnTo>
                  <a:pt x="10096500" y="5715000"/>
                </a:lnTo>
                <a:lnTo>
                  <a:pt x="9906000" y="5905500"/>
                </a:lnTo>
                <a:lnTo>
                  <a:pt x="9715500" y="5715000"/>
                </a:lnTo>
                <a:lnTo>
                  <a:pt x="9525000" y="5905500"/>
                </a:lnTo>
                <a:lnTo>
                  <a:pt x="9334500" y="5715000"/>
                </a:lnTo>
                <a:lnTo>
                  <a:pt x="9144000" y="5905500"/>
                </a:lnTo>
                <a:lnTo>
                  <a:pt x="8953500" y="5715000"/>
                </a:lnTo>
                <a:lnTo>
                  <a:pt x="8763000" y="5905500"/>
                </a:lnTo>
                <a:lnTo>
                  <a:pt x="8572500" y="5715000"/>
                </a:lnTo>
                <a:lnTo>
                  <a:pt x="8382000" y="5905500"/>
                </a:lnTo>
                <a:lnTo>
                  <a:pt x="8191500" y="5715000"/>
                </a:lnTo>
                <a:lnTo>
                  <a:pt x="8001000" y="5905500"/>
                </a:lnTo>
                <a:lnTo>
                  <a:pt x="7810500" y="5715000"/>
                </a:lnTo>
                <a:lnTo>
                  <a:pt x="7620000" y="5905500"/>
                </a:lnTo>
                <a:lnTo>
                  <a:pt x="7429500" y="5715000"/>
                </a:lnTo>
                <a:lnTo>
                  <a:pt x="7239000" y="5905500"/>
                </a:lnTo>
                <a:lnTo>
                  <a:pt x="7048500" y="5715000"/>
                </a:lnTo>
                <a:lnTo>
                  <a:pt x="6858000" y="5905500"/>
                </a:lnTo>
                <a:lnTo>
                  <a:pt x="6667500" y="5715000"/>
                </a:lnTo>
                <a:lnTo>
                  <a:pt x="6477000" y="5905500"/>
                </a:lnTo>
                <a:lnTo>
                  <a:pt x="6286500" y="5715000"/>
                </a:lnTo>
                <a:lnTo>
                  <a:pt x="6096000" y="5905500"/>
                </a:lnTo>
                <a:lnTo>
                  <a:pt x="5905500" y="5715000"/>
                </a:lnTo>
                <a:lnTo>
                  <a:pt x="5715000" y="5905500"/>
                </a:lnTo>
                <a:lnTo>
                  <a:pt x="5524500" y="5715000"/>
                </a:lnTo>
                <a:lnTo>
                  <a:pt x="5334000" y="5905500"/>
                </a:lnTo>
                <a:lnTo>
                  <a:pt x="5143500" y="5715000"/>
                </a:lnTo>
                <a:lnTo>
                  <a:pt x="4953000" y="5905500"/>
                </a:lnTo>
                <a:lnTo>
                  <a:pt x="4762500" y="5715000"/>
                </a:lnTo>
                <a:lnTo>
                  <a:pt x="4572000" y="5905500"/>
                </a:lnTo>
                <a:lnTo>
                  <a:pt x="4381500" y="5715000"/>
                </a:lnTo>
                <a:lnTo>
                  <a:pt x="4191000" y="5905500"/>
                </a:lnTo>
                <a:lnTo>
                  <a:pt x="4000500" y="5715000"/>
                </a:lnTo>
                <a:lnTo>
                  <a:pt x="3810000" y="5905500"/>
                </a:lnTo>
                <a:lnTo>
                  <a:pt x="3619500" y="5715000"/>
                </a:lnTo>
                <a:lnTo>
                  <a:pt x="3429000" y="5905500"/>
                </a:lnTo>
                <a:lnTo>
                  <a:pt x="3238500" y="5715000"/>
                </a:lnTo>
                <a:lnTo>
                  <a:pt x="3048000" y="5905500"/>
                </a:lnTo>
                <a:lnTo>
                  <a:pt x="2857500" y="5715000"/>
                </a:lnTo>
                <a:lnTo>
                  <a:pt x="2667000" y="5905500"/>
                </a:lnTo>
                <a:lnTo>
                  <a:pt x="2476500" y="5715000"/>
                </a:lnTo>
                <a:lnTo>
                  <a:pt x="2286000" y="5905500"/>
                </a:lnTo>
                <a:lnTo>
                  <a:pt x="2095500" y="5715000"/>
                </a:lnTo>
                <a:lnTo>
                  <a:pt x="1905000" y="5905500"/>
                </a:lnTo>
                <a:lnTo>
                  <a:pt x="1714500" y="5715000"/>
                </a:lnTo>
                <a:lnTo>
                  <a:pt x="1524000" y="5905500"/>
                </a:lnTo>
                <a:lnTo>
                  <a:pt x="1333500" y="5715000"/>
                </a:lnTo>
                <a:lnTo>
                  <a:pt x="1143000" y="5905500"/>
                </a:lnTo>
                <a:lnTo>
                  <a:pt x="952500" y="5715000"/>
                </a:lnTo>
                <a:lnTo>
                  <a:pt x="762000" y="5905500"/>
                </a:lnTo>
                <a:lnTo>
                  <a:pt x="571500" y="5715000"/>
                </a:lnTo>
                <a:lnTo>
                  <a:pt x="381000" y="5905500"/>
                </a:lnTo>
                <a:lnTo>
                  <a:pt x="190500" y="5715000"/>
                </a:lnTo>
                <a:lnTo>
                  <a:pt x="0" y="59055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pPr lvl="0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25236C-8500-62C3-D5C0-9B53665DD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44446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11AC3696-8D9F-BC21-FEAE-3AD681FD73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5905500"/>
          </a:xfrm>
          <a:custGeom>
            <a:avLst/>
            <a:gdLst>
              <a:gd name="connsiteX0" fmla="*/ 0 w 12192000"/>
              <a:gd name="connsiteY0" fmla="*/ 0 h 5905500"/>
              <a:gd name="connsiteX1" fmla="*/ 12192000 w 12192000"/>
              <a:gd name="connsiteY1" fmla="*/ 0 h 5905500"/>
              <a:gd name="connsiteX2" fmla="*/ 12192000 w 12192000"/>
              <a:gd name="connsiteY2" fmla="*/ 5905500 h 5905500"/>
              <a:gd name="connsiteX3" fmla="*/ 12001500 w 12192000"/>
              <a:gd name="connsiteY3" fmla="*/ 5715000 h 5905500"/>
              <a:gd name="connsiteX4" fmla="*/ 11811000 w 12192000"/>
              <a:gd name="connsiteY4" fmla="*/ 5905500 h 5905500"/>
              <a:gd name="connsiteX5" fmla="*/ 11620500 w 12192000"/>
              <a:gd name="connsiteY5" fmla="*/ 5715000 h 5905500"/>
              <a:gd name="connsiteX6" fmla="*/ 11430000 w 12192000"/>
              <a:gd name="connsiteY6" fmla="*/ 5905500 h 5905500"/>
              <a:gd name="connsiteX7" fmla="*/ 11239500 w 12192000"/>
              <a:gd name="connsiteY7" fmla="*/ 5715000 h 5905500"/>
              <a:gd name="connsiteX8" fmla="*/ 11049000 w 12192000"/>
              <a:gd name="connsiteY8" fmla="*/ 5905500 h 5905500"/>
              <a:gd name="connsiteX9" fmla="*/ 10858500 w 12192000"/>
              <a:gd name="connsiteY9" fmla="*/ 5715000 h 5905500"/>
              <a:gd name="connsiteX10" fmla="*/ 10668000 w 12192000"/>
              <a:gd name="connsiteY10" fmla="*/ 5905500 h 5905500"/>
              <a:gd name="connsiteX11" fmla="*/ 10477500 w 12192000"/>
              <a:gd name="connsiteY11" fmla="*/ 5715000 h 5905500"/>
              <a:gd name="connsiteX12" fmla="*/ 10287000 w 12192000"/>
              <a:gd name="connsiteY12" fmla="*/ 5905500 h 5905500"/>
              <a:gd name="connsiteX13" fmla="*/ 10096500 w 12192000"/>
              <a:gd name="connsiteY13" fmla="*/ 5715000 h 5905500"/>
              <a:gd name="connsiteX14" fmla="*/ 9906000 w 12192000"/>
              <a:gd name="connsiteY14" fmla="*/ 5905500 h 5905500"/>
              <a:gd name="connsiteX15" fmla="*/ 9715500 w 12192000"/>
              <a:gd name="connsiteY15" fmla="*/ 5715000 h 5905500"/>
              <a:gd name="connsiteX16" fmla="*/ 9525000 w 12192000"/>
              <a:gd name="connsiteY16" fmla="*/ 5905500 h 5905500"/>
              <a:gd name="connsiteX17" fmla="*/ 9334500 w 12192000"/>
              <a:gd name="connsiteY17" fmla="*/ 5715000 h 5905500"/>
              <a:gd name="connsiteX18" fmla="*/ 9144000 w 12192000"/>
              <a:gd name="connsiteY18" fmla="*/ 5905500 h 5905500"/>
              <a:gd name="connsiteX19" fmla="*/ 8953500 w 12192000"/>
              <a:gd name="connsiteY19" fmla="*/ 5715000 h 5905500"/>
              <a:gd name="connsiteX20" fmla="*/ 8763000 w 12192000"/>
              <a:gd name="connsiteY20" fmla="*/ 5905500 h 5905500"/>
              <a:gd name="connsiteX21" fmla="*/ 8572500 w 12192000"/>
              <a:gd name="connsiteY21" fmla="*/ 5715000 h 5905500"/>
              <a:gd name="connsiteX22" fmla="*/ 8382000 w 12192000"/>
              <a:gd name="connsiteY22" fmla="*/ 5905500 h 5905500"/>
              <a:gd name="connsiteX23" fmla="*/ 8191500 w 12192000"/>
              <a:gd name="connsiteY23" fmla="*/ 5715000 h 5905500"/>
              <a:gd name="connsiteX24" fmla="*/ 8001000 w 12192000"/>
              <a:gd name="connsiteY24" fmla="*/ 5905500 h 5905500"/>
              <a:gd name="connsiteX25" fmla="*/ 7810500 w 12192000"/>
              <a:gd name="connsiteY25" fmla="*/ 5715000 h 5905500"/>
              <a:gd name="connsiteX26" fmla="*/ 7620000 w 12192000"/>
              <a:gd name="connsiteY26" fmla="*/ 5905500 h 5905500"/>
              <a:gd name="connsiteX27" fmla="*/ 7429500 w 12192000"/>
              <a:gd name="connsiteY27" fmla="*/ 5715000 h 5905500"/>
              <a:gd name="connsiteX28" fmla="*/ 7239000 w 12192000"/>
              <a:gd name="connsiteY28" fmla="*/ 5905500 h 5905500"/>
              <a:gd name="connsiteX29" fmla="*/ 7048500 w 12192000"/>
              <a:gd name="connsiteY29" fmla="*/ 5715000 h 5905500"/>
              <a:gd name="connsiteX30" fmla="*/ 6858000 w 12192000"/>
              <a:gd name="connsiteY30" fmla="*/ 5905500 h 5905500"/>
              <a:gd name="connsiteX31" fmla="*/ 6667500 w 12192000"/>
              <a:gd name="connsiteY31" fmla="*/ 5715000 h 5905500"/>
              <a:gd name="connsiteX32" fmla="*/ 6477000 w 12192000"/>
              <a:gd name="connsiteY32" fmla="*/ 5905500 h 5905500"/>
              <a:gd name="connsiteX33" fmla="*/ 6286500 w 12192000"/>
              <a:gd name="connsiteY33" fmla="*/ 5715000 h 5905500"/>
              <a:gd name="connsiteX34" fmla="*/ 6096000 w 12192000"/>
              <a:gd name="connsiteY34" fmla="*/ 5905500 h 5905500"/>
              <a:gd name="connsiteX35" fmla="*/ 5905500 w 12192000"/>
              <a:gd name="connsiteY35" fmla="*/ 5715000 h 5905500"/>
              <a:gd name="connsiteX36" fmla="*/ 5715000 w 12192000"/>
              <a:gd name="connsiteY36" fmla="*/ 5905500 h 5905500"/>
              <a:gd name="connsiteX37" fmla="*/ 5524500 w 12192000"/>
              <a:gd name="connsiteY37" fmla="*/ 5715000 h 5905500"/>
              <a:gd name="connsiteX38" fmla="*/ 5334000 w 12192000"/>
              <a:gd name="connsiteY38" fmla="*/ 5905500 h 5905500"/>
              <a:gd name="connsiteX39" fmla="*/ 5143500 w 12192000"/>
              <a:gd name="connsiteY39" fmla="*/ 5715000 h 5905500"/>
              <a:gd name="connsiteX40" fmla="*/ 4953000 w 12192000"/>
              <a:gd name="connsiteY40" fmla="*/ 5905500 h 5905500"/>
              <a:gd name="connsiteX41" fmla="*/ 4762500 w 12192000"/>
              <a:gd name="connsiteY41" fmla="*/ 5715000 h 5905500"/>
              <a:gd name="connsiteX42" fmla="*/ 4572000 w 12192000"/>
              <a:gd name="connsiteY42" fmla="*/ 5905500 h 5905500"/>
              <a:gd name="connsiteX43" fmla="*/ 4381500 w 12192000"/>
              <a:gd name="connsiteY43" fmla="*/ 5715000 h 5905500"/>
              <a:gd name="connsiteX44" fmla="*/ 4191000 w 12192000"/>
              <a:gd name="connsiteY44" fmla="*/ 5905500 h 5905500"/>
              <a:gd name="connsiteX45" fmla="*/ 4000500 w 12192000"/>
              <a:gd name="connsiteY45" fmla="*/ 5715000 h 5905500"/>
              <a:gd name="connsiteX46" fmla="*/ 3810000 w 12192000"/>
              <a:gd name="connsiteY46" fmla="*/ 5905500 h 5905500"/>
              <a:gd name="connsiteX47" fmla="*/ 3619500 w 12192000"/>
              <a:gd name="connsiteY47" fmla="*/ 5715000 h 5905500"/>
              <a:gd name="connsiteX48" fmla="*/ 3429000 w 12192000"/>
              <a:gd name="connsiteY48" fmla="*/ 5905500 h 5905500"/>
              <a:gd name="connsiteX49" fmla="*/ 3238500 w 12192000"/>
              <a:gd name="connsiteY49" fmla="*/ 5715000 h 5905500"/>
              <a:gd name="connsiteX50" fmla="*/ 3048000 w 12192000"/>
              <a:gd name="connsiteY50" fmla="*/ 5905500 h 5905500"/>
              <a:gd name="connsiteX51" fmla="*/ 2857500 w 12192000"/>
              <a:gd name="connsiteY51" fmla="*/ 5715000 h 5905500"/>
              <a:gd name="connsiteX52" fmla="*/ 2667000 w 12192000"/>
              <a:gd name="connsiteY52" fmla="*/ 5905500 h 5905500"/>
              <a:gd name="connsiteX53" fmla="*/ 2476500 w 12192000"/>
              <a:gd name="connsiteY53" fmla="*/ 5715000 h 5905500"/>
              <a:gd name="connsiteX54" fmla="*/ 2286000 w 12192000"/>
              <a:gd name="connsiteY54" fmla="*/ 5905500 h 5905500"/>
              <a:gd name="connsiteX55" fmla="*/ 2095500 w 12192000"/>
              <a:gd name="connsiteY55" fmla="*/ 5715000 h 5905500"/>
              <a:gd name="connsiteX56" fmla="*/ 1905000 w 12192000"/>
              <a:gd name="connsiteY56" fmla="*/ 5905500 h 5905500"/>
              <a:gd name="connsiteX57" fmla="*/ 1714500 w 12192000"/>
              <a:gd name="connsiteY57" fmla="*/ 5715000 h 5905500"/>
              <a:gd name="connsiteX58" fmla="*/ 1524000 w 12192000"/>
              <a:gd name="connsiteY58" fmla="*/ 5905500 h 5905500"/>
              <a:gd name="connsiteX59" fmla="*/ 1333500 w 12192000"/>
              <a:gd name="connsiteY59" fmla="*/ 5715000 h 5905500"/>
              <a:gd name="connsiteX60" fmla="*/ 1143000 w 12192000"/>
              <a:gd name="connsiteY60" fmla="*/ 5905500 h 5905500"/>
              <a:gd name="connsiteX61" fmla="*/ 952500 w 12192000"/>
              <a:gd name="connsiteY61" fmla="*/ 5715000 h 5905500"/>
              <a:gd name="connsiteX62" fmla="*/ 762000 w 12192000"/>
              <a:gd name="connsiteY62" fmla="*/ 5905500 h 5905500"/>
              <a:gd name="connsiteX63" fmla="*/ 571500 w 12192000"/>
              <a:gd name="connsiteY63" fmla="*/ 5715000 h 5905500"/>
              <a:gd name="connsiteX64" fmla="*/ 381000 w 12192000"/>
              <a:gd name="connsiteY64" fmla="*/ 5905500 h 5905500"/>
              <a:gd name="connsiteX65" fmla="*/ 190500 w 12192000"/>
              <a:gd name="connsiteY65" fmla="*/ 5715000 h 5905500"/>
              <a:gd name="connsiteX66" fmla="*/ 0 w 12192000"/>
              <a:gd name="connsiteY66" fmla="*/ 59055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2192000" h="5905500">
                <a:moveTo>
                  <a:pt x="0" y="0"/>
                </a:moveTo>
                <a:lnTo>
                  <a:pt x="12192000" y="0"/>
                </a:lnTo>
                <a:lnTo>
                  <a:pt x="12192000" y="5905500"/>
                </a:lnTo>
                <a:lnTo>
                  <a:pt x="12001500" y="5715000"/>
                </a:lnTo>
                <a:lnTo>
                  <a:pt x="11811000" y="5905500"/>
                </a:lnTo>
                <a:lnTo>
                  <a:pt x="11620500" y="5715000"/>
                </a:lnTo>
                <a:lnTo>
                  <a:pt x="11430000" y="5905500"/>
                </a:lnTo>
                <a:lnTo>
                  <a:pt x="11239500" y="5715000"/>
                </a:lnTo>
                <a:lnTo>
                  <a:pt x="11049000" y="5905500"/>
                </a:lnTo>
                <a:lnTo>
                  <a:pt x="10858500" y="5715000"/>
                </a:lnTo>
                <a:lnTo>
                  <a:pt x="10668000" y="5905500"/>
                </a:lnTo>
                <a:lnTo>
                  <a:pt x="10477500" y="5715000"/>
                </a:lnTo>
                <a:lnTo>
                  <a:pt x="10287000" y="5905500"/>
                </a:lnTo>
                <a:lnTo>
                  <a:pt x="10096500" y="5715000"/>
                </a:lnTo>
                <a:lnTo>
                  <a:pt x="9906000" y="5905500"/>
                </a:lnTo>
                <a:lnTo>
                  <a:pt x="9715500" y="5715000"/>
                </a:lnTo>
                <a:lnTo>
                  <a:pt x="9525000" y="5905500"/>
                </a:lnTo>
                <a:lnTo>
                  <a:pt x="9334500" y="5715000"/>
                </a:lnTo>
                <a:lnTo>
                  <a:pt x="9144000" y="5905500"/>
                </a:lnTo>
                <a:lnTo>
                  <a:pt x="8953500" y="5715000"/>
                </a:lnTo>
                <a:lnTo>
                  <a:pt x="8763000" y="5905500"/>
                </a:lnTo>
                <a:lnTo>
                  <a:pt x="8572500" y="5715000"/>
                </a:lnTo>
                <a:lnTo>
                  <a:pt x="8382000" y="5905500"/>
                </a:lnTo>
                <a:lnTo>
                  <a:pt x="8191500" y="5715000"/>
                </a:lnTo>
                <a:lnTo>
                  <a:pt x="8001000" y="5905500"/>
                </a:lnTo>
                <a:lnTo>
                  <a:pt x="7810500" y="5715000"/>
                </a:lnTo>
                <a:lnTo>
                  <a:pt x="7620000" y="5905500"/>
                </a:lnTo>
                <a:lnTo>
                  <a:pt x="7429500" y="5715000"/>
                </a:lnTo>
                <a:lnTo>
                  <a:pt x="7239000" y="5905500"/>
                </a:lnTo>
                <a:lnTo>
                  <a:pt x="7048500" y="5715000"/>
                </a:lnTo>
                <a:lnTo>
                  <a:pt x="6858000" y="5905500"/>
                </a:lnTo>
                <a:lnTo>
                  <a:pt x="6667500" y="5715000"/>
                </a:lnTo>
                <a:lnTo>
                  <a:pt x="6477000" y="5905500"/>
                </a:lnTo>
                <a:lnTo>
                  <a:pt x="6286500" y="5715000"/>
                </a:lnTo>
                <a:lnTo>
                  <a:pt x="6096000" y="5905500"/>
                </a:lnTo>
                <a:lnTo>
                  <a:pt x="5905500" y="5715000"/>
                </a:lnTo>
                <a:lnTo>
                  <a:pt x="5715000" y="5905500"/>
                </a:lnTo>
                <a:lnTo>
                  <a:pt x="5524500" y="5715000"/>
                </a:lnTo>
                <a:lnTo>
                  <a:pt x="5334000" y="5905500"/>
                </a:lnTo>
                <a:lnTo>
                  <a:pt x="5143500" y="5715000"/>
                </a:lnTo>
                <a:lnTo>
                  <a:pt x="4953000" y="5905500"/>
                </a:lnTo>
                <a:lnTo>
                  <a:pt x="4762500" y="5715000"/>
                </a:lnTo>
                <a:lnTo>
                  <a:pt x="4572000" y="5905500"/>
                </a:lnTo>
                <a:lnTo>
                  <a:pt x="4381500" y="5715000"/>
                </a:lnTo>
                <a:lnTo>
                  <a:pt x="4191000" y="5905500"/>
                </a:lnTo>
                <a:lnTo>
                  <a:pt x="4000500" y="5715000"/>
                </a:lnTo>
                <a:lnTo>
                  <a:pt x="3810000" y="5905500"/>
                </a:lnTo>
                <a:lnTo>
                  <a:pt x="3619500" y="5715000"/>
                </a:lnTo>
                <a:lnTo>
                  <a:pt x="3429000" y="5905500"/>
                </a:lnTo>
                <a:lnTo>
                  <a:pt x="3238500" y="5715000"/>
                </a:lnTo>
                <a:lnTo>
                  <a:pt x="3048000" y="5905500"/>
                </a:lnTo>
                <a:lnTo>
                  <a:pt x="2857500" y="5715000"/>
                </a:lnTo>
                <a:lnTo>
                  <a:pt x="2667000" y="5905500"/>
                </a:lnTo>
                <a:lnTo>
                  <a:pt x="2476500" y="5715000"/>
                </a:lnTo>
                <a:lnTo>
                  <a:pt x="2286000" y="5905500"/>
                </a:lnTo>
                <a:lnTo>
                  <a:pt x="2095500" y="5715000"/>
                </a:lnTo>
                <a:lnTo>
                  <a:pt x="1905000" y="5905500"/>
                </a:lnTo>
                <a:lnTo>
                  <a:pt x="1714500" y="5715000"/>
                </a:lnTo>
                <a:lnTo>
                  <a:pt x="1524000" y="5905500"/>
                </a:lnTo>
                <a:lnTo>
                  <a:pt x="1333500" y="5715000"/>
                </a:lnTo>
                <a:lnTo>
                  <a:pt x="1143000" y="5905500"/>
                </a:lnTo>
                <a:lnTo>
                  <a:pt x="952500" y="5715000"/>
                </a:lnTo>
                <a:lnTo>
                  <a:pt x="762000" y="5905500"/>
                </a:lnTo>
                <a:lnTo>
                  <a:pt x="571500" y="5715000"/>
                </a:lnTo>
                <a:lnTo>
                  <a:pt x="381000" y="5905500"/>
                </a:lnTo>
                <a:lnTo>
                  <a:pt x="190500" y="5715000"/>
                </a:lnTo>
                <a:lnTo>
                  <a:pt x="0" y="59055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2222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90455-A135-EC87-CAE6-44E55C269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620712"/>
            <a:ext cx="3644900" cy="107950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4AE49D-4B2E-5BAC-0DC8-46246C408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20714"/>
            <a:ext cx="5881687" cy="4895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889CB85-4999-FF59-6122-BE0100C09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7125" y="2057400"/>
            <a:ext cx="3644900" cy="34591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98752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DCD2D-A35D-62DD-135F-403161F9C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457200"/>
            <a:ext cx="3644900" cy="12430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B94B97C-7988-54CB-E511-F55B238DAD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20713"/>
            <a:ext cx="5881687" cy="4895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23BE39A-2E0D-732A-4E5D-2052874F4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7125" y="2057400"/>
            <a:ext cx="3644900" cy="34591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6966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melementen - niet gebru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rije vorm 7">
            <a:extLst>
              <a:ext uri="{FF2B5EF4-FFF2-40B4-BE49-F238E27FC236}">
                <a16:creationId xmlns:a16="http://schemas.microsoft.com/office/drawing/2014/main" id="{340FC57F-F113-B272-D054-C783CA86D9C1}"/>
              </a:ext>
            </a:extLst>
          </p:cNvPr>
          <p:cNvSpPr/>
          <p:nvPr/>
        </p:nvSpPr>
        <p:spPr>
          <a:xfrm>
            <a:off x="12986384" y="5854700"/>
            <a:ext cx="12192000" cy="1003300"/>
          </a:xfrm>
          <a:custGeom>
            <a:avLst/>
            <a:gdLst>
              <a:gd name="connsiteX0" fmla="*/ 12035790 w 12192000"/>
              <a:gd name="connsiteY0" fmla="*/ 144145 h 1003300"/>
              <a:gd name="connsiteX1" fmla="*/ 11885295 w 12192000"/>
              <a:gd name="connsiteY1" fmla="*/ 0 h 1003300"/>
              <a:gd name="connsiteX2" fmla="*/ 11734801 w 12192000"/>
              <a:gd name="connsiteY2" fmla="*/ 144145 h 1003300"/>
              <a:gd name="connsiteX3" fmla="*/ 11584940 w 12192000"/>
              <a:gd name="connsiteY3" fmla="*/ 0 h 1003300"/>
              <a:gd name="connsiteX4" fmla="*/ 11434445 w 12192000"/>
              <a:gd name="connsiteY4" fmla="*/ 144145 h 1003300"/>
              <a:gd name="connsiteX5" fmla="*/ 11283951 w 12192000"/>
              <a:gd name="connsiteY5" fmla="*/ 0 h 1003300"/>
              <a:gd name="connsiteX6" fmla="*/ 11133455 w 12192000"/>
              <a:gd name="connsiteY6" fmla="*/ 144145 h 1003300"/>
              <a:gd name="connsiteX7" fmla="*/ 10982960 w 12192000"/>
              <a:gd name="connsiteY7" fmla="*/ 0 h 1003300"/>
              <a:gd name="connsiteX8" fmla="*/ 10833101 w 12192000"/>
              <a:gd name="connsiteY8" fmla="*/ 144145 h 1003300"/>
              <a:gd name="connsiteX9" fmla="*/ 10682605 w 12192000"/>
              <a:gd name="connsiteY9" fmla="*/ 0 h 1003300"/>
              <a:gd name="connsiteX10" fmla="*/ 10532110 w 12192000"/>
              <a:gd name="connsiteY10" fmla="*/ 144145 h 1003300"/>
              <a:gd name="connsiteX11" fmla="*/ 10381615 w 12192000"/>
              <a:gd name="connsiteY11" fmla="*/ 0 h 1003300"/>
              <a:gd name="connsiteX12" fmla="*/ 10231120 w 12192000"/>
              <a:gd name="connsiteY12" fmla="*/ 144145 h 1003300"/>
              <a:gd name="connsiteX13" fmla="*/ 10081260 w 12192000"/>
              <a:gd name="connsiteY13" fmla="*/ 0 h 1003300"/>
              <a:gd name="connsiteX14" fmla="*/ 9930765 w 12192000"/>
              <a:gd name="connsiteY14" fmla="*/ 144145 h 1003300"/>
              <a:gd name="connsiteX15" fmla="*/ 9780270 w 12192000"/>
              <a:gd name="connsiteY15" fmla="*/ 0 h 1003300"/>
              <a:gd name="connsiteX16" fmla="*/ 9629776 w 12192000"/>
              <a:gd name="connsiteY16" fmla="*/ 144145 h 1003300"/>
              <a:gd name="connsiteX17" fmla="*/ 9479280 w 12192000"/>
              <a:gd name="connsiteY17" fmla="*/ 0 h 1003300"/>
              <a:gd name="connsiteX18" fmla="*/ 9329420 w 12192000"/>
              <a:gd name="connsiteY18" fmla="*/ 144145 h 1003300"/>
              <a:gd name="connsiteX19" fmla="*/ 9178926 w 12192000"/>
              <a:gd name="connsiteY19" fmla="*/ 0 h 1003300"/>
              <a:gd name="connsiteX20" fmla="*/ 9028430 w 12192000"/>
              <a:gd name="connsiteY20" fmla="*/ 144145 h 1003300"/>
              <a:gd name="connsiteX21" fmla="*/ 8877935 w 12192000"/>
              <a:gd name="connsiteY21" fmla="*/ 0 h 1003300"/>
              <a:gd name="connsiteX22" fmla="*/ 8727440 w 12192000"/>
              <a:gd name="connsiteY22" fmla="*/ 144145 h 1003300"/>
              <a:gd name="connsiteX23" fmla="*/ 8577580 w 12192000"/>
              <a:gd name="connsiteY23" fmla="*/ 0 h 1003300"/>
              <a:gd name="connsiteX24" fmla="*/ 8427085 w 12192000"/>
              <a:gd name="connsiteY24" fmla="*/ 144145 h 1003300"/>
              <a:gd name="connsiteX25" fmla="*/ 8276590 w 12192000"/>
              <a:gd name="connsiteY25" fmla="*/ 0 h 1003300"/>
              <a:gd name="connsiteX26" fmla="*/ 8126096 w 12192000"/>
              <a:gd name="connsiteY26" fmla="*/ 144145 h 1003300"/>
              <a:gd name="connsiteX27" fmla="*/ 7975601 w 12192000"/>
              <a:gd name="connsiteY27" fmla="*/ 0 h 1003300"/>
              <a:gd name="connsiteX28" fmla="*/ 7825740 w 12192000"/>
              <a:gd name="connsiteY28" fmla="*/ 144145 h 1003300"/>
              <a:gd name="connsiteX29" fmla="*/ 7675246 w 12192000"/>
              <a:gd name="connsiteY29" fmla="*/ 0 h 1003300"/>
              <a:gd name="connsiteX30" fmla="*/ 7524751 w 12192000"/>
              <a:gd name="connsiteY30" fmla="*/ 144145 h 1003300"/>
              <a:gd name="connsiteX31" fmla="*/ 7374255 w 12192000"/>
              <a:gd name="connsiteY31" fmla="*/ 0 h 1003300"/>
              <a:gd name="connsiteX32" fmla="*/ 7223760 w 12192000"/>
              <a:gd name="connsiteY32" fmla="*/ 144145 h 1003300"/>
              <a:gd name="connsiteX33" fmla="*/ 7073265 w 12192000"/>
              <a:gd name="connsiteY33" fmla="*/ 0 h 1003300"/>
              <a:gd name="connsiteX34" fmla="*/ 6923405 w 12192000"/>
              <a:gd name="connsiteY34" fmla="*/ 144145 h 1003300"/>
              <a:gd name="connsiteX35" fmla="*/ 6772910 w 12192000"/>
              <a:gd name="connsiteY35" fmla="*/ 0 h 1003300"/>
              <a:gd name="connsiteX36" fmla="*/ 6622415 w 12192000"/>
              <a:gd name="connsiteY36" fmla="*/ 144145 h 1003300"/>
              <a:gd name="connsiteX37" fmla="*/ 6471921 w 12192000"/>
              <a:gd name="connsiteY37" fmla="*/ 0 h 1003300"/>
              <a:gd name="connsiteX38" fmla="*/ 6321426 w 12192000"/>
              <a:gd name="connsiteY38" fmla="*/ 144145 h 1003300"/>
              <a:gd name="connsiteX39" fmla="*/ 6171565 w 12192000"/>
              <a:gd name="connsiteY39" fmla="*/ 0 h 1003300"/>
              <a:gd name="connsiteX40" fmla="*/ 6021071 w 12192000"/>
              <a:gd name="connsiteY40" fmla="*/ 144145 h 1003300"/>
              <a:gd name="connsiteX41" fmla="*/ 5870576 w 12192000"/>
              <a:gd name="connsiteY41" fmla="*/ 0 h 1003300"/>
              <a:gd name="connsiteX42" fmla="*/ 5720080 w 12192000"/>
              <a:gd name="connsiteY42" fmla="*/ 144145 h 1003300"/>
              <a:gd name="connsiteX43" fmla="*/ 5569585 w 12192000"/>
              <a:gd name="connsiteY43" fmla="*/ 0 h 1003300"/>
              <a:gd name="connsiteX44" fmla="*/ 5419726 w 12192000"/>
              <a:gd name="connsiteY44" fmla="*/ 144145 h 1003300"/>
              <a:gd name="connsiteX45" fmla="*/ 5269230 w 12192000"/>
              <a:gd name="connsiteY45" fmla="*/ 0 h 1003300"/>
              <a:gd name="connsiteX46" fmla="*/ 5118735 w 12192000"/>
              <a:gd name="connsiteY46" fmla="*/ 144145 h 1003300"/>
              <a:gd name="connsiteX47" fmla="*/ 4968240 w 12192000"/>
              <a:gd name="connsiteY47" fmla="*/ 0 h 1003300"/>
              <a:gd name="connsiteX48" fmla="*/ 4817746 w 12192000"/>
              <a:gd name="connsiteY48" fmla="*/ 144145 h 1003300"/>
              <a:gd name="connsiteX49" fmla="*/ 4667251 w 12192000"/>
              <a:gd name="connsiteY49" fmla="*/ 0 h 1003300"/>
              <a:gd name="connsiteX50" fmla="*/ 4517390 w 12192000"/>
              <a:gd name="connsiteY50" fmla="*/ 144145 h 1003300"/>
              <a:gd name="connsiteX51" fmla="*/ 4366896 w 12192000"/>
              <a:gd name="connsiteY51" fmla="*/ 0 h 1003300"/>
              <a:gd name="connsiteX52" fmla="*/ 4216401 w 12192000"/>
              <a:gd name="connsiteY52" fmla="*/ 144145 h 1003300"/>
              <a:gd name="connsiteX53" fmla="*/ 4065905 w 12192000"/>
              <a:gd name="connsiteY53" fmla="*/ 0 h 1003300"/>
              <a:gd name="connsiteX54" fmla="*/ 3915410 w 12192000"/>
              <a:gd name="connsiteY54" fmla="*/ 144145 h 1003300"/>
              <a:gd name="connsiteX55" fmla="*/ 3765551 w 12192000"/>
              <a:gd name="connsiteY55" fmla="*/ 0 h 1003300"/>
              <a:gd name="connsiteX56" fmla="*/ 3615055 w 12192000"/>
              <a:gd name="connsiteY56" fmla="*/ 144145 h 1003300"/>
              <a:gd name="connsiteX57" fmla="*/ 3464560 w 12192000"/>
              <a:gd name="connsiteY57" fmla="*/ 0 h 1003300"/>
              <a:gd name="connsiteX58" fmla="*/ 3314065 w 12192000"/>
              <a:gd name="connsiteY58" fmla="*/ 144145 h 1003300"/>
              <a:gd name="connsiteX59" fmla="*/ 3163571 w 12192000"/>
              <a:gd name="connsiteY59" fmla="*/ 0 h 1003300"/>
              <a:gd name="connsiteX60" fmla="*/ 3013710 w 12192000"/>
              <a:gd name="connsiteY60" fmla="*/ 144145 h 1003300"/>
              <a:gd name="connsiteX61" fmla="*/ 2863215 w 12192000"/>
              <a:gd name="connsiteY61" fmla="*/ 0 h 1003300"/>
              <a:gd name="connsiteX62" fmla="*/ 2712721 w 12192000"/>
              <a:gd name="connsiteY62" fmla="*/ 144145 h 1003300"/>
              <a:gd name="connsiteX63" fmla="*/ 2562226 w 12192000"/>
              <a:gd name="connsiteY63" fmla="*/ 0 h 1003300"/>
              <a:gd name="connsiteX64" fmla="*/ 2411730 w 12192000"/>
              <a:gd name="connsiteY64" fmla="*/ 144145 h 1003300"/>
              <a:gd name="connsiteX65" fmla="*/ 2261235 w 12192000"/>
              <a:gd name="connsiteY65" fmla="*/ 0 h 1003300"/>
              <a:gd name="connsiteX66" fmla="*/ 2111376 w 12192000"/>
              <a:gd name="connsiteY66" fmla="*/ 144145 h 1003300"/>
              <a:gd name="connsiteX67" fmla="*/ 1960880 w 12192000"/>
              <a:gd name="connsiteY67" fmla="*/ 0 h 1003300"/>
              <a:gd name="connsiteX68" fmla="*/ 1810385 w 12192000"/>
              <a:gd name="connsiteY68" fmla="*/ 144145 h 1003300"/>
              <a:gd name="connsiteX69" fmla="*/ 1659890 w 12192000"/>
              <a:gd name="connsiteY69" fmla="*/ 0 h 1003300"/>
              <a:gd name="connsiteX70" fmla="*/ 1509396 w 12192000"/>
              <a:gd name="connsiteY70" fmla="*/ 144145 h 1003300"/>
              <a:gd name="connsiteX71" fmla="*/ 1359535 w 12192000"/>
              <a:gd name="connsiteY71" fmla="*/ 0 h 1003300"/>
              <a:gd name="connsiteX72" fmla="*/ 1209040 w 12192000"/>
              <a:gd name="connsiteY72" fmla="*/ 144145 h 1003300"/>
              <a:gd name="connsiteX73" fmla="*/ 1058546 w 12192000"/>
              <a:gd name="connsiteY73" fmla="*/ 0 h 1003300"/>
              <a:gd name="connsiteX74" fmla="*/ 908051 w 12192000"/>
              <a:gd name="connsiteY74" fmla="*/ 144145 h 1003300"/>
              <a:gd name="connsiteX75" fmla="*/ 757555 w 12192000"/>
              <a:gd name="connsiteY75" fmla="*/ 0 h 1003300"/>
              <a:gd name="connsiteX76" fmla="*/ 607695 w 12192000"/>
              <a:gd name="connsiteY76" fmla="*/ 144145 h 1003300"/>
              <a:gd name="connsiteX77" fmla="*/ 457201 w 12192000"/>
              <a:gd name="connsiteY77" fmla="*/ 0 h 1003300"/>
              <a:gd name="connsiteX78" fmla="*/ 306705 w 12192000"/>
              <a:gd name="connsiteY78" fmla="*/ 144145 h 1003300"/>
              <a:gd name="connsiteX79" fmla="*/ 156210 w 12192000"/>
              <a:gd name="connsiteY79" fmla="*/ 0 h 1003300"/>
              <a:gd name="connsiteX80" fmla="*/ 5715 w 12192000"/>
              <a:gd name="connsiteY80" fmla="*/ 144145 h 1003300"/>
              <a:gd name="connsiteX81" fmla="*/ 0 w 12192000"/>
              <a:gd name="connsiteY81" fmla="*/ 138430 h 1003300"/>
              <a:gd name="connsiteX82" fmla="*/ 0 w 12192000"/>
              <a:gd name="connsiteY82" fmla="*/ 1003300 h 1003300"/>
              <a:gd name="connsiteX83" fmla="*/ 12192001 w 12192000"/>
              <a:gd name="connsiteY83" fmla="*/ 1003300 h 1003300"/>
              <a:gd name="connsiteX84" fmla="*/ 12192001 w 12192000"/>
              <a:gd name="connsiteY84" fmla="*/ 5080 h 1003300"/>
              <a:gd name="connsiteX85" fmla="*/ 12186285 w 12192000"/>
              <a:gd name="connsiteY85" fmla="*/ 0 h 1003300"/>
              <a:gd name="connsiteX86" fmla="*/ 12035790 w 12192000"/>
              <a:gd name="connsiteY86" fmla="*/ 144145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2192000" h="1003300">
                <a:moveTo>
                  <a:pt x="12035790" y="144145"/>
                </a:moveTo>
                <a:lnTo>
                  <a:pt x="11885295" y="0"/>
                </a:lnTo>
                <a:lnTo>
                  <a:pt x="11734801" y="144145"/>
                </a:lnTo>
                <a:lnTo>
                  <a:pt x="11584940" y="0"/>
                </a:lnTo>
                <a:lnTo>
                  <a:pt x="11434445" y="144145"/>
                </a:lnTo>
                <a:lnTo>
                  <a:pt x="11283951" y="0"/>
                </a:lnTo>
                <a:lnTo>
                  <a:pt x="11133455" y="144145"/>
                </a:lnTo>
                <a:lnTo>
                  <a:pt x="10982960" y="0"/>
                </a:lnTo>
                <a:lnTo>
                  <a:pt x="10833101" y="144145"/>
                </a:lnTo>
                <a:lnTo>
                  <a:pt x="10682605" y="0"/>
                </a:lnTo>
                <a:lnTo>
                  <a:pt x="10532110" y="144145"/>
                </a:lnTo>
                <a:lnTo>
                  <a:pt x="10381615" y="0"/>
                </a:lnTo>
                <a:lnTo>
                  <a:pt x="10231120" y="144145"/>
                </a:lnTo>
                <a:lnTo>
                  <a:pt x="10081260" y="0"/>
                </a:lnTo>
                <a:lnTo>
                  <a:pt x="9930765" y="144145"/>
                </a:lnTo>
                <a:lnTo>
                  <a:pt x="9780270" y="0"/>
                </a:lnTo>
                <a:lnTo>
                  <a:pt x="9629776" y="144145"/>
                </a:lnTo>
                <a:lnTo>
                  <a:pt x="9479280" y="0"/>
                </a:lnTo>
                <a:lnTo>
                  <a:pt x="9329420" y="144145"/>
                </a:lnTo>
                <a:lnTo>
                  <a:pt x="9178926" y="0"/>
                </a:lnTo>
                <a:lnTo>
                  <a:pt x="9028430" y="144145"/>
                </a:lnTo>
                <a:lnTo>
                  <a:pt x="8877935" y="0"/>
                </a:lnTo>
                <a:lnTo>
                  <a:pt x="8727440" y="144145"/>
                </a:lnTo>
                <a:lnTo>
                  <a:pt x="8577580" y="0"/>
                </a:lnTo>
                <a:lnTo>
                  <a:pt x="8427085" y="144145"/>
                </a:lnTo>
                <a:lnTo>
                  <a:pt x="8276590" y="0"/>
                </a:lnTo>
                <a:lnTo>
                  <a:pt x="8126096" y="144145"/>
                </a:lnTo>
                <a:lnTo>
                  <a:pt x="7975601" y="0"/>
                </a:lnTo>
                <a:lnTo>
                  <a:pt x="7825740" y="144145"/>
                </a:lnTo>
                <a:lnTo>
                  <a:pt x="7675246" y="0"/>
                </a:lnTo>
                <a:lnTo>
                  <a:pt x="7524751" y="144145"/>
                </a:lnTo>
                <a:lnTo>
                  <a:pt x="7374255" y="0"/>
                </a:lnTo>
                <a:lnTo>
                  <a:pt x="7223760" y="144145"/>
                </a:lnTo>
                <a:lnTo>
                  <a:pt x="7073265" y="0"/>
                </a:lnTo>
                <a:lnTo>
                  <a:pt x="6923405" y="144145"/>
                </a:lnTo>
                <a:lnTo>
                  <a:pt x="6772910" y="0"/>
                </a:lnTo>
                <a:lnTo>
                  <a:pt x="6622415" y="144145"/>
                </a:lnTo>
                <a:lnTo>
                  <a:pt x="6471921" y="0"/>
                </a:lnTo>
                <a:lnTo>
                  <a:pt x="6321426" y="144145"/>
                </a:lnTo>
                <a:lnTo>
                  <a:pt x="6171565" y="0"/>
                </a:lnTo>
                <a:lnTo>
                  <a:pt x="6021071" y="144145"/>
                </a:lnTo>
                <a:lnTo>
                  <a:pt x="5870576" y="0"/>
                </a:lnTo>
                <a:lnTo>
                  <a:pt x="5720080" y="144145"/>
                </a:lnTo>
                <a:lnTo>
                  <a:pt x="5569585" y="0"/>
                </a:lnTo>
                <a:lnTo>
                  <a:pt x="5419726" y="144145"/>
                </a:lnTo>
                <a:lnTo>
                  <a:pt x="5269230" y="0"/>
                </a:lnTo>
                <a:lnTo>
                  <a:pt x="5118735" y="144145"/>
                </a:lnTo>
                <a:lnTo>
                  <a:pt x="4968240" y="0"/>
                </a:lnTo>
                <a:lnTo>
                  <a:pt x="4817746" y="144145"/>
                </a:lnTo>
                <a:lnTo>
                  <a:pt x="4667251" y="0"/>
                </a:lnTo>
                <a:lnTo>
                  <a:pt x="4517390" y="144145"/>
                </a:lnTo>
                <a:lnTo>
                  <a:pt x="4366896" y="0"/>
                </a:lnTo>
                <a:lnTo>
                  <a:pt x="4216401" y="144145"/>
                </a:lnTo>
                <a:lnTo>
                  <a:pt x="4065905" y="0"/>
                </a:lnTo>
                <a:lnTo>
                  <a:pt x="3915410" y="144145"/>
                </a:lnTo>
                <a:lnTo>
                  <a:pt x="3765551" y="0"/>
                </a:lnTo>
                <a:lnTo>
                  <a:pt x="3615055" y="144145"/>
                </a:lnTo>
                <a:lnTo>
                  <a:pt x="3464560" y="0"/>
                </a:lnTo>
                <a:lnTo>
                  <a:pt x="3314065" y="144145"/>
                </a:lnTo>
                <a:lnTo>
                  <a:pt x="3163571" y="0"/>
                </a:lnTo>
                <a:lnTo>
                  <a:pt x="3013710" y="144145"/>
                </a:lnTo>
                <a:lnTo>
                  <a:pt x="2863215" y="0"/>
                </a:lnTo>
                <a:lnTo>
                  <a:pt x="2712721" y="144145"/>
                </a:lnTo>
                <a:lnTo>
                  <a:pt x="2562226" y="0"/>
                </a:lnTo>
                <a:lnTo>
                  <a:pt x="2411730" y="144145"/>
                </a:lnTo>
                <a:lnTo>
                  <a:pt x="2261235" y="0"/>
                </a:lnTo>
                <a:lnTo>
                  <a:pt x="2111376" y="144145"/>
                </a:lnTo>
                <a:lnTo>
                  <a:pt x="1960880" y="0"/>
                </a:lnTo>
                <a:lnTo>
                  <a:pt x="1810385" y="144145"/>
                </a:lnTo>
                <a:lnTo>
                  <a:pt x="1659890" y="0"/>
                </a:lnTo>
                <a:lnTo>
                  <a:pt x="1509396" y="144145"/>
                </a:lnTo>
                <a:lnTo>
                  <a:pt x="1359535" y="0"/>
                </a:lnTo>
                <a:lnTo>
                  <a:pt x="1209040" y="144145"/>
                </a:lnTo>
                <a:lnTo>
                  <a:pt x="1058546" y="0"/>
                </a:lnTo>
                <a:lnTo>
                  <a:pt x="908051" y="144145"/>
                </a:lnTo>
                <a:lnTo>
                  <a:pt x="757555" y="0"/>
                </a:lnTo>
                <a:lnTo>
                  <a:pt x="607695" y="144145"/>
                </a:lnTo>
                <a:lnTo>
                  <a:pt x="457201" y="0"/>
                </a:lnTo>
                <a:lnTo>
                  <a:pt x="306705" y="144145"/>
                </a:lnTo>
                <a:lnTo>
                  <a:pt x="156210" y="0"/>
                </a:lnTo>
                <a:lnTo>
                  <a:pt x="5715" y="144145"/>
                </a:lnTo>
                <a:lnTo>
                  <a:pt x="0" y="138430"/>
                </a:lnTo>
                <a:lnTo>
                  <a:pt x="0" y="1003300"/>
                </a:lnTo>
                <a:lnTo>
                  <a:pt x="12192001" y="1003300"/>
                </a:lnTo>
                <a:lnTo>
                  <a:pt x="12192001" y="5080"/>
                </a:lnTo>
                <a:lnTo>
                  <a:pt x="12186285" y="0"/>
                </a:lnTo>
                <a:lnTo>
                  <a:pt x="12035790" y="144145"/>
                </a:lnTo>
                <a:close/>
              </a:path>
            </a:pathLst>
          </a:custGeom>
          <a:solidFill>
            <a:srgbClr val="1D1D1B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9" name="Vrije vorm 8">
            <a:extLst>
              <a:ext uri="{FF2B5EF4-FFF2-40B4-BE49-F238E27FC236}">
                <a16:creationId xmlns:a16="http://schemas.microsoft.com/office/drawing/2014/main" id="{69F561D8-8172-DEFE-2AC1-8F46B372BB70}"/>
              </a:ext>
            </a:extLst>
          </p:cNvPr>
          <p:cNvSpPr/>
          <p:nvPr/>
        </p:nvSpPr>
        <p:spPr>
          <a:xfrm>
            <a:off x="0" y="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/>
            </a:pathLst>
          </a:custGeom>
          <a:solidFill>
            <a:srgbClr val="E3061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0" name="Vrije vorm 9">
            <a:extLst>
              <a:ext uri="{FF2B5EF4-FFF2-40B4-BE49-F238E27FC236}">
                <a16:creationId xmlns:a16="http://schemas.microsoft.com/office/drawing/2014/main" id="{C8417E68-F679-F960-0613-3131AFAE8073}"/>
              </a:ext>
            </a:extLst>
          </p:cNvPr>
          <p:cNvSpPr/>
          <p:nvPr/>
        </p:nvSpPr>
        <p:spPr>
          <a:xfrm>
            <a:off x="19157950" y="0"/>
            <a:ext cx="6020435" cy="5998845"/>
          </a:xfrm>
          <a:custGeom>
            <a:avLst/>
            <a:gdLst>
              <a:gd name="connsiteX0" fmla="*/ 134620 w 6020435"/>
              <a:gd name="connsiteY0" fmla="*/ 0 h 5998845"/>
              <a:gd name="connsiteX1" fmla="*/ 5714 w 6020435"/>
              <a:gd name="connsiteY1" fmla="*/ 134620 h 5998845"/>
              <a:gd name="connsiteX2" fmla="*/ 149861 w 6020435"/>
              <a:gd name="connsiteY2" fmla="*/ 284480 h 5998845"/>
              <a:gd name="connsiteX3" fmla="*/ 5714 w 6020435"/>
              <a:gd name="connsiteY3" fmla="*/ 434975 h 5998845"/>
              <a:gd name="connsiteX4" fmla="*/ 149861 w 6020435"/>
              <a:gd name="connsiteY4" fmla="*/ 585470 h 5998845"/>
              <a:gd name="connsiteX5" fmla="*/ 5714 w 6020435"/>
              <a:gd name="connsiteY5" fmla="*/ 735965 h 5998845"/>
              <a:gd name="connsiteX6" fmla="*/ 149861 w 6020435"/>
              <a:gd name="connsiteY6" fmla="*/ 886460 h 5998845"/>
              <a:gd name="connsiteX7" fmla="*/ 5714 w 6020435"/>
              <a:gd name="connsiteY7" fmla="*/ 1036955 h 5998845"/>
              <a:gd name="connsiteX8" fmla="*/ 149861 w 6020435"/>
              <a:gd name="connsiteY8" fmla="*/ 1186815 h 5998845"/>
              <a:gd name="connsiteX9" fmla="*/ 5714 w 6020435"/>
              <a:gd name="connsiteY9" fmla="*/ 1337310 h 5998845"/>
              <a:gd name="connsiteX10" fmla="*/ 149861 w 6020435"/>
              <a:gd name="connsiteY10" fmla="*/ 1487805 h 5998845"/>
              <a:gd name="connsiteX11" fmla="*/ 5714 w 6020435"/>
              <a:gd name="connsiteY11" fmla="*/ 1638300 h 5998845"/>
              <a:gd name="connsiteX12" fmla="*/ 149861 w 6020435"/>
              <a:gd name="connsiteY12" fmla="*/ 1788795 h 5998845"/>
              <a:gd name="connsiteX13" fmla="*/ 5714 w 6020435"/>
              <a:gd name="connsiteY13" fmla="*/ 1938655 h 5998845"/>
              <a:gd name="connsiteX14" fmla="*/ 149861 w 6020435"/>
              <a:gd name="connsiteY14" fmla="*/ 2089150 h 5998845"/>
              <a:gd name="connsiteX15" fmla="*/ 5714 w 6020435"/>
              <a:gd name="connsiteY15" fmla="*/ 2239645 h 5998845"/>
              <a:gd name="connsiteX16" fmla="*/ 149861 w 6020435"/>
              <a:gd name="connsiteY16" fmla="*/ 2390140 h 5998845"/>
              <a:gd name="connsiteX17" fmla="*/ 5714 w 6020435"/>
              <a:gd name="connsiteY17" fmla="*/ 2540635 h 5998845"/>
              <a:gd name="connsiteX18" fmla="*/ 149861 w 6020435"/>
              <a:gd name="connsiteY18" fmla="*/ 2690495 h 5998845"/>
              <a:gd name="connsiteX19" fmla="*/ 5714 w 6020435"/>
              <a:gd name="connsiteY19" fmla="*/ 2840990 h 5998845"/>
              <a:gd name="connsiteX20" fmla="*/ 149861 w 6020435"/>
              <a:gd name="connsiteY20" fmla="*/ 2991485 h 5998845"/>
              <a:gd name="connsiteX21" fmla="*/ 5714 w 6020435"/>
              <a:gd name="connsiteY21" fmla="*/ 3141980 h 5998845"/>
              <a:gd name="connsiteX22" fmla="*/ 149861 w 6020435"/>
              <a:gd name="connsiteY22" fmla="*/ 3292475 h 5998845"/>
              <a:gd name="connsiteX23" fmla="*/ 5714 w 6020435"/>
              <a:gd name="connsiteY23" fmla="*/ 3442970 h 5998845"/>
              <a:gd name="connsiteX24" fmla="*/ 149861 w 6020435"/>
              <a:gd name="connsiteY24" fmla="*/ 3592830 h 5998845"/>
              <a:gd name="connsiteX25" fmla="*/ 5714 w 6020435"/>
              <a:gd name="connsiteY25" fmla="*/ 3743325 h 5998845"/>
              <a:gd name="connsiteX26" fmla="*/ 149861 w 6020435"/>
              <a:gd name="connsiteY26" fmla="*/ 3893820 h 5998845"/>
              <a:gd name="connsiteX27" fmla="*/ 5714 w 6020435"/>
              <a:gd name="connsiteY27" fmla="*/ 4044315 h 5998845"/>
              <a:gd name="connsiteX28" fmla="*/ 149861 w 6020435"/>
              <a:gd name="connsiteY28" fmla="*/ 4194810 h 5998845"/>
              <a:gd name="connsiteX29" fmla="*/ 5714 w 6020435"/>
              <a:gd name="connsiteY29" fmla="*/ 4344670 h 5998845"/>
              <a:gd name="connsiteX30" fmla="*/ 149861 w 6020435"/>
              <a:gd name="connsiteY30" fmla="*/ 4495165 h 5998845"/>
              <a:gd name="connsiteX31" fmla="*/ 5714 w 6020435"/>
              <a:gd name="connsiteY31" fmla="*/ 4645660 h 5998845"/>
              <a:gd name="connsiteX32" fmla="*/ 149861 w 6020435"/>
              <a:gd name="connsiteY32" fmla="*/ 4796155 h 5998845"/>
              <a:gd name="connsiteX33" fmla="*/ 5714 w 6020435"/>
              <a:gd name="connsiteY33" fmla="*/ 4946650 h 5998845"/>
              <a:gd name="connsiteX34" fmla="*/ 149861 w 6020435"/>
              <a:gd name="connsiteY34" fmla="*/ 5096510 h 5998845"/>
              <a:gd name="connsiteX35" fmla="*/ 5714 w 6020435"/>
              <a:gd name="connsiteY35" fmla="*/ 5247005 h 5998845"/>
              <a:gd name="connsiteX36" fmla="*/ 149861 w 6020435"/>
              <a:gd name="connsiteY36" fmla="*/ 5397500 h 5998845"/>
              <a:gd name="connsiteX37" fmla="*/ 5714 w 6020435"/>
              <a:gd name="connsiteY37" fmla="*/ 5547995 h 5998845"/>
              <a:gd name="connsiteX38" fmla="*/ 149861 w 6020435"/>
              <a:gd name="connsiteY38" fmla="*/ 5698490 h 5998845"/>
              <a:gd name="connsiteX39" fmla="*/ 0 w 6020435"/>
              <a:gd name="connsiteY39" fmla="*/ 5854700 h 5998845"/>
              <a:gd name="connsiteX40" fmla="*/ 149861 w 6020435"/>
              <a:gd name="connsiteY40" fmla="*/ 5998845 h 5998845"/>
              <a:gd name="connsiteX41" fmla="*/ 300355 w 6020435"/>
              <a:gd name="connsiteY41" fmla="*/ 5854700 h 5998845"/>
              <a:gd name="connsiteX42" fmla="*/ 450850 w 6020435"/>
              <a:gd name="connsiteY42" fmla="*/ 5998845 h 5998845"/>
              <a:gd name="connsiteX43" fmla="*/ 601345 w 6020435"/>
              <a:gd name="connsiteY43" fmla="*/ 5854700 h 5998845"/>
              <a:gd name="connsiteX44" fmla="*/ 751839 w 6020435"/>
              <a:gd name="connsiteY44" fmla="*/ 5998845 h 5998845"/>
              <a:gd name="connsiteX45" fmla="*/ 901700 w 6020435"/>
              <a:gd name="connsiteY45" fmla="*/ 5854700 h 5998845"/>
              <a:gd name="connsiteX46" fmla="*/ 1052195 w 6020435"/>
              <a:gd name="connsiteY46" fmla="*/ 5998845 h 5998845"/>
              <a:gd name="connsiteX47" fmla="*/ 1202689 w 6020435"/>
              <a:gd name="connsiteY47" fmla="*/ 5854700 h 5998845"/>
              <a:gd name="connsiteX48" fmla="*/ 1353186 w 6020435"/>
              <a:gd name="connsiteY48" fmla="*/ 5998845 h 5998845"/>
              <a:gd name="connsiteX49" fmla="*/ 1503680 w 6020435"/>
              <a:gd name="connsiteY49" fmla="*/ 5854700 h 5998845"/>
              <a:gd name="connsiteX50" fmla="*/ 1654175 w 6020435"/>
              <a:gd name="connsiteY50" fmla="*/ 5998845 h 5998845"/>
              <a:gd name="connsiteX51" fmla="*/ 1804036 w 6020435"/>
              <a:gd name="connsiteY51" fmla="*/ 5854700 h 5998845"/>
              <a:gd name="connsiteX52" fmla="*/ 1954530 w 6020435"/>
              <a:gd name="connsiteY52" fmla="*/ 5998845 h 5998845"/>
              <a:gd name="connsiteX53" fmla="*/ 2105025 w 6020435"/>
              <a:gd name="connsiteY53" fmla="*/ 5854700 h 5998845"/>
              <a:gd name="connsiteX54" fmla="*/ 2255520 w 6020435"/>
              <a:gd name="connsiteY54" fmla="*/ 5998845 h 5998845"/>
              <a:gd name="connsiteX55" fmla="*/ 2406015 w 6020435"/>
              <a:gd name="connsiteY55" fmla="*/ 5854700 h 5998845"/>
              <a:gd name="connsiteX56" fmla="*/ 2555875 w 6020435"/>
              <a:gd name="connsiteY56" fmla="*/ 5998845 h 5998845"/>
              <a:gd name="connsiteX57" fmla="*/ 2706370 w 6020435"/>
              <a:gd name="connsiteY57" fmla="*/ 5854700 h 5998845"/>
              <a:gd name="connsiteX58" fmla="*/ 2856865 w 6020435"/>
              <a:gd name="connsiteY58" fmla="*/ 5998845 h 5998845"/>
              <a:gd name="connsiteX59" fmla="*/ 3007361 w 6020435"/>
              <a:gd name="connsiteY59" fmla="*/ 5854700 h 5998845"/>
              <a:gd name="connsiteX60" fmla="*/ 3157855 w 6020435"/>
              <a:gd name="connsiteY60" fmla="*/ 5998845 h 5998845"/>
              <a:gd name="connsiteX61" fmla="*/ 3307715 w 6020435"/>
              <a:gd name="connsiteY61" fmla="*/ 5854700 h 5998845"/>
              <a:gd name="connsiteX62" fmla="*/ 3458211 w 6020435"/>
              <a:gd name="connsiteY62" fmla="*/ 5998845 h 5998845"/>
              <a:gd name="connsiteX63" fmla="*/ 3608705 w 6020435"/>
              <a:gd name="connsiteY63" fmla="*/ 5854700 h 5998845"/>
              <a:gd name="connsiteX64" fmla="*/ 3759200 w 6020435"/>
              <a:gd name="connsiteY64" fmla="*/ 5998845 h 5998845"/>
              <a:gd name="connsiteX65" fmla="*/ 3909695 w 6020435"/>
              <a:gd name="connsiteY65" fmla="*/ 5854700 h 5998845"/>
              <a:gd name="connsiteX66" fmla="*/ 4059555 w 6020435"/>
              <a:gd name="connsiteY66" fmla="*/ 5998845 h 5998845"/>
              <a:gd name="connsiteX67" fmla="*/ 4210050 w 6020435"/>
              <a:gd name="connsiteY67" fmla="*/ 5854700 h 5998845"/>
              <a:gd name="connsiteX68" fmla="*/ 4360545 w 6020435"/>
              <a:gd name="connsiteY68" fmla="*/ 5998845 h 5998845"/>
              <a:gd name="connsiteX69" fmla="*/ 4511040 w 6020435"/>
              <a:gd name="connsiteY69" fmla="*/ 5854700 h 5998845"/>
              <a:gd name="connsiteX70" fmla="*/ 4661536 w 6020435"/>
              <a:gd name="connsiteY70" fmla="*/ 5998845 h 5998845"/>
              <a:gd name="connsiteX71" fmla="*/ 4811395 w 6020435"/>
              <a:gd name="connsiteY71" fmla="*/ 5854700 h 5998845"/>
              <a:gd name="connsiteX72" fmla="*/ 4961890 w 6020435"/>
              <a:gd name="connsiteY72" fmla="*/ 5998845 h 5998845"/>
              <a:gd name="connsiteX73" fmla="*/ 5112386 w 6020435"/>
              <a:gd name="connsiteY73" fmla="*/ 5854700 h 5998845"/>
              <a:gd name="connsiteX74" fmla="*/ 5262881 w 6020435"/>
              <a:gd name="connsiteY74" fmla="*/ 5998845 h 5998845"/>
              <a:gd name="connsiteX75" fmla="*/ 5413375 w 6020435"/>
              <a:gd name="connsiteY75" fmla="*/ 5854700 h 5998845"/>
              <a:gd name="connsiteX76" fmla="*/ 5563236 w 6020435"/>
              <a:gd name="connsiteY76" fmla="*/ 5998845 h 5998845"/>
              <a:gd name="connsiteX77" fmla="*/ 5713731 w 6020435"/>
              <a:gd name="connsiteY77" fmla="*/ 5854700 h 5998845"/>
              <a:gd name="connsiteX78" fmla="*/ 5864225 w 6020435"/>
              <a:gd name="connsiteY78" fmla="*/ 5998845 h 5998845"/>
              <a:gd name="connsiteX79" fmla="*/ 6014720 w 6020435"/>
              <a:gd name="connsiteY79" fmla="*/ 5854700 h 5998845"/>
              <a:gd name="connsiteX80" fmla="*/ 6020436 w 6020435"/>
              <a:gd name="connsiteY80" fmla="*/ 5859780 h 5998845"/>
              <a:gd name="connsiteX81" fmla="*/ 6020436 w 6020435"/>
              <a:gd name="connsiteY81" fmla="*/ 0 h 5998845"/>
              <a:gd name="connsiteX82" fmla="*/ 134620 w 6020435"/>
              <a:gd name="connsiteY82" fmla="*/ 0 h 599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6020435" h="5998845">
                <a:moveTo>
                  <a:pt x="134620" y="0"/>
                </a:moveTo>
                <a:lnTo>
                  <a:pt x="5714" y="134620"/>
                </a:lnTo>
                <a:lnTo>
                  <a:pt x="149861" y="284480"/>
                </a:lnTo>
                <a:lnTo>
                  <a:pt x="5714" y="434975"/>
                </a:lnTo>
                <a:lnTo>
                  <a:pt x="149861" y="585470"/>
                </a:lnTo>
                <a:lnTo>
                  <a:pt x="5714" y="735965"/>
                </a:lnTo>
                <a:lnTo>
                  <a:pt x="149861" y="886460"/>
                </a:lnTo>
                <a:lnTo>
                  <a:pt x="5714" y="1036955"/>
                </a:lnTo>
                <a:lnTo>
                  <a:pt x="149861" y="1186815"/>
                </a:lnTo>
                <a:lnTo>
                  <a:pt x="5714" y="1337310"/>
                </a:lnTo>
                <a:lnTo>
                  <a:pt x="149861" y="1487805"/>
                </a:lnTo>
                <a:lnTo>
                  <a:pt x="5714" y="1638300"/>
                </a:lnTo>
                <a:lnTo>
                  <a:pt x="149861" y="1788795"/>
                </a:lnTo>
                <a:lnTo>
                  <a:pt x="5714" y="1938655"/>
                </a:lnTo>
                <a:lnTo>
                  <a:pt x="149861" y="2089150"/>
                </a:lnTo>
                <a:lnTo>
                  <a:pt x="5714" y="2239645"/>
                </a:lnTo>
                <a:lnTo>
                  <a:pt x="149861" y="2390140"/>
                </a:lnTo>
                <a:lnTo>
                  <a:pt x="5714" y="2540635"/>
                </a:lnTo>
                <a:lnTo>
                  <a:pt x="149861" y="2690495"/>
                </a:lnTo>
                <a:lnTo>
                  <a:pt x="5714" y="2840990"/>
                </a:lnTo>
                <a:lnTo>
                  <a:pt x="149861" y="2991485"/>
                </a:lnTo>
                <a:lnTo>
                  <a:pt x="5714" y="3141980"/>
                </a:lnTo>
                <a:lnTo>
                  <a:pt x="149861" y="3292475"/>
                </a:lnTo>
                <a:lnTo>
                  <a:pt x="5714" y="3442970"/>
                </a:lnTo>
                <a:lnTo>
                  <a:pt x="149861" y="3592830"/>
                </a:lnTo>
                <a:lnTo>
                  <a:pt x="5714" y="3743325"/>
                </a:lnTo>
                <a:lnTo>
                  <a:pt x="149861" y="3893820"/>
                </a:lnTo>
                <a:lnTo>
                  <a:pt x="5714" y="4044315"/>
                </a:lnTo>
                <a:lnTo>
                  <a:pt x="149861" y="4194810"/>
                </a:lnTo>
                <a:lnTo>
                  <a:pt x="5714" y="4344670"/>
                </a:lnTo>
                <a:lnTo>
                  <a:pt x="149861" y="4495165"/>
                </a:lnTo>
                <a:lnTo>
                  <a:pt x="5714" y="4645660"/>
                </a:lnTo>
                <a:lnTo>
                  <a:pt x="149861" y="4796155"/>
                </a:lnTo>
                <a:lnTo>
                  <a:pt x="5714" y="4946650"/>
                </a:lnTo>
                <a:lnTo>
                  <a:pt x="149861" y="5096510"/>
                </a:lnTo>
                <a:lnTo>
                  <a:pt x="5714" y="5247005"/>
                </a:lnTo>
                <a:lnTo>
                  <a:pt x="149861" y="5397500"/>
                </a:lnTo>
                <a:lnTo>
                  <a:pt x="5714" y="5547995"/>
                </a:lnTo>
                <a:lnTo>
                  <a:pt x="149861" y="5698490"/>
                </a:lnTo>
                <a:lnTo>
                  <a:pt x="0" y="5854700"/>
                </a:lnTo>
                <a:lnTo>
                  <a:pt x="149861" y="5998845"/>
                </a:lnTo>
                <a:lnTo>
                  <a:pt x="300355" y="5854700"/>
                </a:lnTo>
                <a:lnTo>
                  <a:pt x="450850" y="5998845"/>
                </a:lnTo>
                <a:lnTo>
                  <a:pt x="601345" y="5854700"/>
                </a:lnTo>
                <a:lnTo>
                  <a:pt x="751839" y="5998845"/>
                </a:lnTo>
                <a:lnTo>
                  <a:pt x="901700" y="5854700"/>
                </a:lnTo>
                <a:lnTo>
                  <a:pt x="1052195" y="5998845"/>
                </a:lnTo>
                <a:lnTo>
                  <a:pt x="1202689" y="5854700"/>
                </a:lnTo>
                <a:lnTo>
                  <a:pt x="1353186" y="5998845"/>
                </a:lnTo>
                <a:lnTo>
                  <a:pt x="1503680" y="5854700"/>
                </a:lnTo>
                <a:lnTo>
                  <a:pt x="1654175" y="5998845"/>
                </a:lnTo>
                <a:lnTo>
                  <a:pt x="1804036" y="5854700"/>
                </a:lnTo>
                <a:lnTo>
                  <a:pt x="1954530" y="5998845"/>
                </a:lnTo>
                <a:lnTo>
                  <a:pt x="2105025" y="5854700"/>
                </a:lnTo>
                <a:lnTo>
                  <a:pt x="2255520" y="5998845"/>
                </a:lnTo>
                <a:lnTo>
                  <a:pt x="2406015" y="5854700"/>
                </a:lnTo>
                <a:lnTo>
                  <a:pt x="2555875" y="5998845"/>
                </a:lnTo>
                <a:lnTo>
                  <a:pt x="2706370" y="5854700"/>
                </a:lnTo>
                <a:lnTo>
                  <a:pt x="2856865" y="5998845"/>
                </a:lnTo>
                <a:lnTo>
                  <a:pt x="3007361" y="5854700"/>
                </a:lnTo>
                <a:lnTo>
                  <a:pt x="3157855" y="5998845"/>
                </a:lnTo>
                <a:lnTo>
                  <a:pt x="3307715" y="5854700"/>
                </a:lnTo>
                <a:lnTo>
                  <a:pt x="3458211" y="5998845"/>
                </a:lnTo>
                <a:lnTo>
                  <a:pt x="3608705" y="5854700"/>
                </a:lnTo>
                <a:lnTo>
                  <a:pt x="3759200" y="5998845"/>
                </a:lnTo>
                <a:lnTo>
                  <a:pt x="3909695" y="5854700"/>
                </a:lnTo>
                <a:lnTo>
                  <a:pt x="4059555" y="5998845"/>
                </a:lnTo>
                <a:lnTo>
                  <a:pt x="4210050" y="5854700"/>
                </a:lnTo>
                <a:lnTo>
                  <a:pt x="4360545" y="5998845"/>
                </a:lnTo>
                <a:lnTo>
                  <a:pt x="4511040" y="5854700"/>
                </a:lnTo>
                <a:lnTo>
                  <a:pt x="4661536" y="5998845"/>
                </a:lnTo>
                <a:lnTo>
                  <a:pt x="4811395" y="5854700"/>
                </a:lnTo>
                <a:lnTo>
                  <a:pt x="4961890" y="5998845"/>
                </a:lnTo>
                <a:lnTo>
                  <a:pt x="5112386" y="5854700"/>
                </a:lnTo>
                <a:lnTo>
                  <a:pt x="5262881" y="5998845"/>
                </a:lnTo>
                <a:lnTo>
                  <a:pt x="5413375" y="5854700"/>
                </a:lnTo>
                <a:lnTo>
                  <a:pt x="5563236" y="5998845"/>
                </a:lnTo>
                <a:lnTo>
                  <a:pt x="5713731" y="5854700"/>
                </a:lnTo>
                <a:lnTo>
                  <a:pt x="5864225" y="5998845"/>
                </a:lnTo>
                <a:lnTo>
                  <a:pt x="6014720" y="5854700"/>
                </a:lnTo>
                <a:lnTo>
                  <a:pt x="6020436" y="5859780"/>
                </a:lnTo>
                <a:lnTo>
                  <a:pt x="6020436" y="0"/>
                </a:lnTo>
                <a:lnTo>
                  <a:pt x="134620" y="0"/>
                </a:lnTo>
                <a:close/>
              </a:path>
            </a:pathLst>
          </a:custGeom>
          <a:solidFill>
            <a:srgbClr val="E3061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" name="Vrije vorm 11">
            <a:extLst>
              <a:ext uri="{FF2B5EF4-FFF2-40B4-BE49-F238E27FC236}">
                <a16:creationId xmlns:a16="http://schemas.microsoft.com/office/drawing/2014/main" id="{85459533-7CBA-A5C0-0627-A574B0C9B436}"/>
              </a:ext>
            </a:extLst>
          </p:cNvPr>
          <p:cNvSpPr/>
          <p:nvPr/>
        </p:nvSpPr>
        <p:spPr>
          <a:xfrm>
            <a:off x="12986384" y="0"/>
            <a:ext cx="6321425" cy="5998845"/>
          </a:xfrm>
          <a:custGeom>
            <a:avLst/>
            <a:gdLst>
              <a:gd name="connsiteX0" fmla="*/ 6177280 w 6321425"/>
              <a:gd name="connsiteY0" fmla="*/ 134620 h 5998845"/>
              <a:gd name="connsiteX1" fmla="*/ 6306185 w 6321425"/>
              <a:gd name="connsiteY1" fmla="*/ 0 h 5998845"/>
              <a:gd name="connsiteX2" fmla="*/ 0 w 6321425"/>
              <a:gd name="connsiteY2" fmla="*/ 0 h 5998845"/>
              <a:gd name="connsiteX3" fmla="*/ 0 w 6321425"/>
              <a:gd name="connsiteY3" fmla="*/ 5993130 h 5998845"/>
              <a:gd name="connsiteX4" fmla="*/ 5715 w 6321425"/>
              <a:gd name="connsiteY4" fmla="*/ 5998845 h 5998845"/>
              <a:gd name="connsiteX5" fmla="*/ 156210 w 6321425"/>
              <a:gd name="connsiteY5" fmla="*/ 5854700 h 5998845"/>
              <a:gd name="connsiteX6" fmla="*/ 306705 w 6321425"/>
              <a:gd name="connsiteY6" fmla="*/ 5998845 h 5998845"/>
              <a:gd name="connsiteX7" fmla="*/ 457201 w 6321425"/>
              <a:gd name="connsiteY7" fmla="*/ 5854700 h 5998845"/>
              <a:gd name="connsiteX8" fmla="*/ 607695 w 6321425"/>
              <a:gd name="connsiteY8" fmla="*/ 5998845 h 5998845"/>
              <a:gd name="connsiteX9" fmla="*/ 757555 w 6321425"/>
              <a:gd name="connsiteY9" fmla="*/ 5854700 h 5998845"/>
              <a:gd name="connsiteX10" fmla="*/ 908051 w 6321425"/>
              <a:gd name="connsiteY10" fmla="*/ 5998845 h 5998845"/>
              <a:gd name="connsiteX11" fmla="*/ 1058546 w 6321425"/>
              <a:gd name="connsiteY11" fmla="*/ 5854700 h 5998845"/>
              <a:gd name="connsiteX12" fmla="*/ 1209040 w 6321425"/>
              <a:gd name="connsiteY12" fmla="*/ 5998845 h 5998845"/>
              <a:gd name="connsiteX13" fmla="*/ 1359535 w 6321425"/>
              <a:gd name="connsiteY13" fmla="*/ 5854700 h 5998845"/>
              <a:gd name="connsiteX14" fmla="*/ 1509396 w 6321425"/>
              <a:gd name="connsiteY14" fmla="*/ 5998845 h 5998845"/>
              <a:gd name="connsiteX15" fmla="*/ 1659890 w 6321425"/>
              <a:gd name="connsiteY15" fmla="*/ 5854700 h 5998845"/>
              <a:gd name="connsiteX16" fmla="*/ 1810385 w 6321425"/>
              <a:gd name="connsiteY16" fmla="*/ 5998845 h 5998845"/>
              <a:gd name="connsiteX17" fmla="*/ 1960880 w 6321425"/>
              <a:gd name="connsiteY17" fmla="*/ 5854700 h 5998845"/>
              <a:gd name="connsiteX18" fmla="*/ 2111376 w 6321425"/>
              <a:gd name="connsiteY18" fmla="*/ 5998845 h 5998845"/>
              <a:gd name="connsiteX19" fmla="*/ 2261235 w 6321425"/>
              <a:gd name="connsiteY19" fmla="*/ 5854700 h 5998845"/>
              <a:gd name="connsiteX20" fmla="*/ 2411730 w 6321425"/>
              <a:gd name="connsiteY20" fmla="*/ 5998845 h 5998845"/>
              <a:gd name="connsiteX21" fmla="*/ 2562226 w 6321425"/>
              <a:gd name="connsiteY21" fmla="*/ 5854700 h 5998845"/>
              <a:gd name="connsiteX22" fmla="*/ 2712721 w 6321425"/>
              <a:gd name="connsiteY22" fmla="*/ 5998845 h 5998845"/>
              <a:gd name="connsiteX23" fmla="*/ 2863215 w 6321425"/>
              <a:gd name="connsiteY23" fmla="*/ 5854700 h 5998845"/>
              <a:gd name="connsiteX24" fmla="*/ 3013710 w 6321425"/>
              <a:gd name="connsiteY24" fmla="*/ 5998845 h 5998845"/>
              <a:gd name="connsiteX25" fmla="*/ 3163571 w 6321425"/>
              <a:gd name="connsiteY25" fmla="*/ 5854700 h 5998845"/>
              <a:gd name="connsiteX26" fmla="*/ 3314065 w 6321425"/>
              <a:gd name="connsiteY26" fmla="*/ 5998845 h 5998845"/>
              <a:gd name="connsiteX27" fmla="*/ 3464560 w 6321425"/>
              <a:gd name="connsiteY27" fmla="*/ 5854700 h 5998845"/>
              <a:gd name="connsiteX28" fmla="*/ 3615055 w 6321425"/>
              <a:gd name="connsiteY28" fmla="*/ 5998845 h 5998845"/>
              <a:gd name="connsiteX29" fmla="*/ 3765551 w 6321425"/>
              <a:gd name="connsiteY29" fmla="*/ 5854700 h 5998845"/>
              <a:gd name="connsiteX30" fmla="*/ 3915410 w 6321425"/>
              <a:gd name="connsiteY30" fmla="*/ 5998845 h 5998845"/>
              <a:gd name="connsiteX31" fmla="*/ 4065905 w 6321425"/>
              <a:gd name="connsiteY31" fmla="*/ 5854700 h 5998845"/>
              <a:gd name="connsiteX32" fmla="*/ 4216401 w 6321425"/>
              <a:gd name="connsiteY32" fmla="*/ 5998845 h 5998845"/>
              <a:gd name="connsiteX33" fmla="*/ 4366896 w 6321425"/>
              <a:gd name="connsiteY33" fmla="*/ 5854700 h 5998845"/>
              <a:gd name="connsiteX34" fmla="*/ 4517390 w 6321425"/>
              <a:gd name="connsiteY34" fmla="*/ 5998845 h 5998845"/>
              <a:gd name="connsiteX35" fmla="*/ 4667251 w 6321425"/>
              <a:gd name="connsiteY35" fmla="*/ 5854700 h 5998845"/>
              <a:gd name="connsiteX36" fmla="*/ 4817746 w 6321425"/>
              <a:gd name="connsiteY36" fmla="*/ 5998845 h 5998845"/>
              <a:gd name="connsiteX37" fmla="*/ 4968240 w 6321425"/>
              <a:gd name="connsiteY37" fmla="*/ 5854700 h 5998845"/>
              <a:gd name="connsiteX38" fmla="*/ 5118735 w 6321425"/>
              <a:gd name="connsiteY38" fmla="*/ 5998845 h 5998845"/>
              <a:gd name="connsiteX39" fmla="*/ 5269230 w 6321425"/>
              <a:gd name="connsiteY39" fmla="*/ 5854700 h 5998845"/>
              <a:gd name="connsiteX40" fmla="*/ 5419726 w 6321425"/>
              <a:gd name="connsiteY40" fmla="*/ 5998845 h 5998845"/>
              <a:gd name="connsiteX41" fmla="*/ 5569585 w 6321425"/>
              <a:gd name="connsiteY41" fmla="*/ 5854700 h 5998845"/>
              <a:gd name="connsiteX42" fmla="*/ 5720080 w 6321425"/>
              <a:gd name="connsiteY42" fmla="*/ 5998845 h 5998845"/>
              <a:gd name="connsiteX43" fmla="*/ 5870576 w 6321425"/>
              <a:gd name="connsiteY43" fmla="*/ 5854700 h 5998845"/>
              <a:gd name="connsiteX44" fmla="*/ 6021071 w 6321425"/>
              <a:gd name="connsiteY44" fmla="*/ 5998845 h 5998845"/>
              <a:gd name="connsiteX45" fmla="*/ 6171565 w 6321425"/>
              <a:gd name="connsiteY45" fmla="*/ 5854700 h 5998845"/>
              <a:gd name="connsiteX46" fmla="*/ 6321426 w 6321425"/>
              <a:gd name="connsiteY46" fmla="*/ 5698490 h 5998845"/>
              <a:gd name="connsiteX47" fmla="*/ 6177280 w 6321425"/>
              <a:gd name="connsiteY47" fmla="*/ 5547995 h 5998845"/>
              <a:gd name="connsiteX48" fmla="*/ 6321426 w 6321425"/>
              <a:gd name="connsiteY48" fmla="*/ 5397500 h 5998845"/>
              <a:gd name="connsiteX49" fmla="*/ 6177280 w 6321425"/>
              <a:gd name="connsiteY49" fmla="*/ 5247005 h 5998845"/>
              <a:gd name="connsiteX50" fmla="*/ 6321426 w 6321425"/>
              <a:gd name="connsiteY50" fmla="*/ 5096510 h 5998845"/>
              <a:gd name="connsiteX51" fmla="*/ 6177280 w 6321425"/>
              <a:gd name="connsiteY51" fmla="*/ 4946650 h 5998845"/>
              <a:gd name="connsiteX52" fmla="*/ 6321426 w 6321425"/>
              <a:gd name="connsiteY52" fmla="*/ 4796155 h 5998845"/>
              <a:gd name="connsiteX53" fmla="*/ 6177280 w 6321425"/>
              <a:gd name="connsiteY53" fmla="*/ 4645660 h 5998845"/>
              <a:gd name="connsiteX54" fmla="*/ 6321426 w 6321425"/>
              <a:gd name="connsiteY54" fmla="*/ 4495165 h 5998845"/>
              <a:gd name="connsiteX55" fmla="*/ 6177280 w 6321425"/>
              <a:gd name="connsiteY55" fmla="*/ 4344670 h 5998845"/>
              <a:gd name="connsiteX56" fmla="*/ 6321426 w 6321425"/>
              <a:gd name="connsiteY56" fmla="*/ 4194810 h 5998845"/>
              <a:gd name="connsiteX57" fmla="*/ 6177280 w 6321425"/>
              <a:gd name="connsiteY57" fmla="*/ 4044315 h 5998845"/>
              <a:gd name="connsiteX58" fmla="*/ 6321426 w 6321425"/>
              <a:gd name="connsiteY58" fmla="*/ 3893820 h 5998845"/>
              <a:gd name="connsiteX59" fmla="*/ 6177280 w 6321425"/>
              <a:gd name="connsiteY59" fmla="*/ 3743325 h 5998845"/>
              <a:gd name="connsiteX60" fmla="*/ 6321426 w 6321425"/>
              <a:gd name="connsiteY60" fmla="*/ 3592830 h 5998845"/>
              <a:gd name="connsiteX61" fmla="*/ 6177280 w 6321425"/>
              <a:gd name="connsiteY61" fmla="*/ 3442970 h 5998845"/>
              <a:gd name="connsiteX62" fmla="*/ 6321426 w 6321425"/>
              <a:gd name="connsiteY62" fmla="*/ 3292475 h 5998845"/>
              <a:gd name="connsiteX63" fmla="*/ 6177280 w 6321425"/>
              <a:gd name="connsiteY63" fmla="*/ 3141980 h 5998845"/>
              <a:gd name="connsiteX64" fmla="*/ 6321426 w 6321425"/>
              <a:gd name="connsiteY64" fmla="*/ 2991485 h 5998845"/>
              <a:gd name="connsiteX65" fmla="*/ 6177280 w 6321425"/>
              <a:gd name="connsiteY65" fmla="*/ 2840990 h 5998845"/>
              <a:gd name="connsiteX66" fmla="*/ 6321426 w 6321425"/>
              <a:gd name="connsiteY66" fmla="*/ 2690495 h 5998845"/>
              <a:gd name="connsiteX67" fmla="*/ 6177280 w 6321425"/>
              <a:gd name="connsiteY67" fmla="*/ 2540635 h 5998845"/>
              <a:gd name="connsiteX68" fmla="*/ 6321426 w 6321425"/>
              <a:gd name="connsiteY68" fmla="*/ 2390140 h 5998845"/>
              <a:gd name="connsiteX69" fmla="*/ 6177280 w 6321425"/>
              <a:gd name="connsiteY69" fmla="*/ 2239645 h 5998845"/>
              <a:gd name="connsiteX70" fmla="*/ 6321426 w 6321425"/>
              <a:gd name="connsiteY70" fmla="*/ 2089150 h 5998845"/>
              <a:gd name="connsiteX71" fmla="*/ 6177280 w 6321425"/>
              <a:gd name="connsiteY71" fmla="*/ 1938655 h 5998845"/>
              <a:gd name="connsiteX72" fmla="*/ 6321426 w 6321425"/>
              <a:gd name="connsiteY72" fmla="*/ 1788795 h 5998845"/>
              <a:gd name="connsiteX73" fmla="*/ 6177280 w 6321425"/>
              <a:gd name="connsiteY73" fmla="*/ 1638300 h 5998845"/>
              <a:gd name="connsiteX74" fmla="*/ 6321426 w 6321425"/>
              <a:gd name="connsiteY74" fmla="*/ 1487805 h 5998845"/>
              <a:gd name="connsiteX75" fmla="*/ 6177280 w 6321425"/>
              <a:gd name="connsiteY75" fmla="*/ 1337310 h 5998845"/>
              <a:gd name="connsiteX76" fmla="*/ 6321426 w 6321425"/>
              <a:gd name="connsiteY76" fmla="*/ 1186815 h 5998845"/>
              <a:gd name="connsiteX77" fmla="*/ 6177280 w 6321425"/>
              <a:gd name="connsiteY77" fmla="*/ 1036955 h 5998845"/>
              <a:gd name="connsiteX78" fmla="*/ 6321426 w 6321425"/>
              <a:gd name="connsiteY78" fmla="*/ 886460 h 5998845"/>
              <a:gd name="connsiteX79" fmla="*/ 6177280 w 6321425"/>
              <a:gd name="connsiteY79" fmla="*/ 735965 h 5998845"/>
              <a:gd name="connsiteX80" fmla="*/ 6321426 w 6321425"/>
              <a:gd name="connsiteY80" fmla="*/ 585470 h 5998845"/>
              <a:gd name="connsiteX81" fmla="*/ 6177280 w 6321425"/>
              <a:gd name="connsiteY81" fmla="*/ 434975 h 5998845"/>
              <a:gd name="connsiteX82" fmla="*/ 6321426 w 6321425"/>
              <a:gd name="connsiteY82" fmla="*/ 284480 h 5998845"/>
              <a:gd name="connsiteX83" fmla="*/ 6177280 w 6321425"/>
              <a:gd name="connsiteY83" fmla="*/ 134620 h 599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6321425" h="5998845">
                <a:moveTo>
                  <a:pt x="6177280" y="134620"/>
                </a:moveTo>
                <a:lnTo>
                  <a:pt x="6306185" y="0"/>
                </a:lnTo>
                <a:lnTo>
                  <a:pt x="0" y="0"/>
                </a:lnTo>
                <a:lnTo>
                  <a:pt x="0" y="5993130"/>
                </a:lnTo>
                <a:lnTo>
                  <a:pt x="5715" y="5998845"/>
                </a:lnTo>
                <a:lnTo>
                  <a:pt x="156210" y="5854700"/>
                </a:lnTo>
                <a:lnTo>
                  <a:pt x="306705" y="5998845"/>
                </a:lnTo>
                <a:lnTo>
                  <a:pt x="457201" y="5854700"/>
                </a:lnTo>
                <a:lnTo>
                  <a:pt x="607695" y="5998845"/>
                </a:lnTo>
                <a:lnTo>
                  <a:pt x="757555" y="5854700"/>
                </a:lnTo>
                <a:lnTo>
                  <a:pt x="908051" y="5998845"/>
                </a:lnTo>
                <a:lnTo>
                  <a:pt x="1058546" y="5854700"/>
                </a:lnTo>
                <a:lnTo>
                  <a:pt x="1209040" y="5998845"/>
                </a:lnTo>
                <a:lnTo>
                  <a:pt x="1359535" y="5854700"/>
                </a:lnTo>
                <a:lnTo>
                  <a:pt x="1509396" y="5998845"/>
                </a:lnTo>
                <a:lnTo>
                  <a:pt x="1659890" y="5854700"/>
                </a:lnTo>
                <a:lnTo>
                  <a:pt x="1810385" y="5998845"/>
                </a:lnTo>
                <a:lnTo>
                  <a:pt x="1960880" y="5854700"/>
                </a:lnTo>
                <a:lnTo>
                  <a:pt x="2111376" y="5998845"/>
                </a:lnTo>
                <a:lnTo>
                  <a:pt x="2261235" y="5854700"/>
                </a:lnTo>
                <a:lnTo>
                  <a:pt x="2411730" y="5998845"/>
                </a:lnTo>
                <a:lnTo>
                  <a:pt x="2562226" y="5854700"/>
                </a:lnTo>
                <a:lnTo>
                  <a:pt x="2712721" y="5998845"/>
                </a:lnTo>
                <a:lnTo>
                  <a:pt x="2863215" y="5854700"/>
                </a:lnTo>
                <a:lnTo>
                  <a:pt x="3013710" y="5998845"/>
                </a:lnTo>
                <a:lnTo>
                  <a:pt x="3163571" y="5854700"/>
                </a:lnTo>
                <a:lnTo>
                  <a:pt x="3314065" y="5998845"/>
                </a:lnTo>
                <a:lnTo>
                  <a:pt x="3464560" y="5854700"/>
                </a:lnTo>
                <a:lnTo>
                  <a:pt x="3615055" y="5998845"/>
                </a:lnTo>
                <a:lnTo>
                  <a:pt x="3765551" y="5854700"/>
                </a:lnTo>
                <a:lnTo>
                  <a:pt x="3915410" y="5998845"/>
                </a:lnTo>
                <a:lnTo>
                  <a:pt x="4065905" y="5854700"/>
                </a:lnTo>
                <a:lnTo>
                  <a:pt x="4216401" y="5998845"/>
                </a:lnTo>
                <a:lnTo>
                  <a:pt x="4366896" y="5854700"/>
                </a:lnTo>
                <a:lnTo>
                  <a:pt x="4517390" y="5998845"/>
                </a:lnTo>
                <a:lnTo>
                  <a:pt x="4667251" y="5854700"/>
                </a:lnTo>
                <a:lnTo>
                  <a:pt x="4817746" y="5998845"/>
                </a:lnTo>
                <a:lnTo>
                  <a:pt x="4968240" y="5854700"/>
                </a:lnTo>
                <a:lnTo>
                  <a:pt x="5118735" y="5998845"/>
                </a:lnTo>
                <a:lnTo>
                  <a:pt x="5269230" y="5854700"/>
                </a:lnTo>
                <a:lnTo>
                  <a:pt x="5419726" y="5998845"/>
                </a:lnTo>
                <a:lnTo>
                  <a:pt x="5569585" y="5854700"/>
                </a:lnTo>
                <a:lnTo>
                  <a:pt x="5720080" y="5998845"/>
                </a:lnTo>
                <a:lnTo>
                  <a:pt x="5870576" y="5854700"/>
                </a:lnTo>
                <a:lnTo>
                  <a:pt x="6021071" y="5998845"/>
                </a:lnTo>
                <a:lnTo>
                  <a:pt x="6171565" y="5854700"/>
                </a:lnTo>
                <a:lnTo>
                  <a:pt x="6321426" y="5698490"/>
                </a:lnTo>
                <a:lnTo>
                  <a:pt x="6177280" y="5547995"/>
                </a:lnTo>
                <a:lnTo>
                  <a:pt x="6321426" y="5397500"/>
                </a:lnTo>
                <a:lnTo>
                  <a:pt x="6177280" y="5247005"/>
                </a:lnTo>
                <a:lnTo>
                  <a:pt x="6321426" y="5096510"/>
                </a:lnTo>
                <a:lnTo>
                  <a:pt x="6177280" y="4946650"/>
                </a:lnTo>
                <a:lnTo>
                  <a:pt x="6321426" y="4796155"/>
                </a:lnTo>
                <a:lnTo>
                  <a:pt x="6177280" y="4645660"/>
                </a:lnTo>
                <a:lnTo>
                  <a:pt x="6321426" y="4495165"/>
                </a:lnTo>
                <a:lnTo>
                  <a:pt x="6177280" y="4344670"/>
                </a:lnTo>
                <a:lnTo>
                  <a:pt x="6321426" y="4194810"/>
                </a:lnTo>
                <a:lnTo>
                  <a:pt x="6177280" y="4044315"/>
                </a:lnTo>
                <a:lnTo>
                  <a:pt x="6321426" y="3893820"/>
                </a:lnTo>
                <a:lnTo>
                  <a:pt x="6177280" y="3743325"/>
                </a:lnTo>
                <a:lnTo>
                  <a:pt x="6321426" y="3592830"/>
                </a:lnTo>
                <a:lnTo>
                  <a:pt x="6177280" y="3442970"/>
                </a:lnTo>
                <a:lnTo>
                  <a:pt x="6321426" y="3292475"/>
                </a:lnTo>
                <a:lnTo>
                  <a:pt x="6177280" y="3141980"/>
                </a:lnTo>
                <a:lnTo>
                  <a:pt x="6321426" y="2991485"/>
                </a:lnTo>
                <a:lnTo>
                  <a:pt x="6177280" y="2840990"/>
                </a:lnTo>
                <a:lnTo>
                  <a:pt x="6321426" y="2690495"/>
                </a:lnTo>
                <a:lnTo>
                  <a:pt x="6177280" y="2540635"/>
                </a:lnTo>
                <a:lnTo>
                  <a:pt x="6321426" y="2390140"/>
                </a:lnTo>
                <a:lnTo>
                  <a:pt x="6177280" y="2239645"/>
                </a:lnTo>
                <a:lnTo>
                  <a:pt x="6321426" y="2089150"/>
                </a:lnTo>
                <a:lnTo>
                  <a:pt x="6177280" y="1938655"/>
                </a:lnTo>
                <a:lnTo>
                  <a:pt x="6321426" y="1788795"/>
                </a:lnTo>
                <a:lnTo>
                  <a:pt x="6177280" y="1638300"/>
                </a:lnTo>
                <a:lnTo>
                  <a:pt x="6321426" y="1487805"/>
                </a:lnTo>
                <a:lnTo>
                  <a:pt x="6177280" y="1337310"/>
                </a:lnTo>
                <a:lnTo>
                  <a:pt x="6321426" y="1186815"/>
                </a:lnTo>
                <a:lnTo>
                  <a:pt x="6177280" y="1036955"/>
                </a:lnTo>
                <a:lnTo>
                  <a:pt x="6321426" y="886460"/>
                </a:lnTo>
                <a:lnTo>
                  <a:pt x="6177280" y="735965"/>
                </a:lnTo>
                <a:lnTo>
                  <a:pt x="6321426" y="585470"/>
                </a:lnTo>
                <a:lnTo>
                  <a:pt x="6177280" y="434975"/>
                </a:lnTo>
                <a:lnTo>
                  <a:pt x="6321426" y="284480"/>
                </a:lnTo>
                <a:lnTo>
                  <a:pt x="6177280" y="134620"/>
                </a:lnTo>
                <a:close/>
              </a:path>
            </a:pathLst>
          </a:custGeom>
          <a:solidFill>
            <a:srgbClr val="00A19A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9" name="Vrije vorm 18">
            <a:extLst>
              <a:ext uri="{FF2B5EF4-FFF2-40B4-BE49-F238E27FC236}">
                <a16:creationId xmlns:a16="http://schemas.microsoft.com/office/drawing/2014/main" id="{FF8D2576-BE9C-ED83-5E40-1F899BB27706}"/>
              </a:ext>
            </a:extLst>
          </p:cNvPr>
          <p:cNvSpPr/>
          <p:nvPr/>
        </p:nvSpPr>
        <p:spPr>
          <a:xfrm>
            <a:off x="12986384" y="5854700"/>
            <a:ext cx="12192000" cy="1003300"/>
          </a:xfrm>
          <a:custGeom>
            <a:avLst/>
            <a:gdLst>
              <a:gd name="connsiteX0" fmla="*/ 12035790 w 12192000"/>
              <a:gd name="connsiteY0" fmla="*/ 144145 h 1003300"/>
              <a:gd name="connsiteX1" fmla="*/ 11885295 w 12192000"/>
              <a:gd name="connsiteY1" fmla="*/ 0 h 1003300"/>
              <a:gd name="connsiteX2" fmla="*/ 11734801 w 12192000"/>
              <a:gd name="connsiteY2" fmla="*/ 144145 h 1003300"/>
              <a:gd name="connsiteX3" fmla="*/ 11584940 w 12192000"/>
              <a:gd name="connsiteY3" fmla="*/ 0 h 1003300"/>
              <a:gd name="connsiteX4" fmla="*/ 11434445 w 12192000"/>
              <a:gd name="connsiteY4" fmla="*/ 144145 h 1003300"/>
              <a:gd name="connsiteX5" fmla="*/ 11283951 w 12192000"/>
              <a:gd name="connsiteY5" fmla="*/ 0 h 1003300"/>
              <a:gd name="connsiteX6" fmla="*/ 11133455 w 12192000"/>
              <a:gd name="connsiteY6" fmla="*/ 144145 h 1003300"/>
              <a:gd name="connsiteX7" fmla="*/ 10982960 w 12192000"/>
              <a:gd name="connsiteY7" fmla="*/ 0 h 1003300"/>
              <a:gd name="connsiteX8" fmla="*/ 10833101 w 12192000"/>
              <a:gd name="connsiteY8" fmla="*/ 144145 h 1003300"/>
              <a:gd name="connsiteX9" fmla="*/ 10682605 w 12192000"/>
              <a:gd name="connsiteY9" fmla="*/ 0 h 1003300"/>
              <a:gd name="connsiteX10" fmla="*/ 10532110 w 12192000"/>
              <a:gd name="connsiteY10" fmla="*/ 144145 h 1003300"/>
              <a:gd name="connsiteX11" fmla="*/ 10381615 w 12192000"/>
              <a:gd name="connsiteY11" fmla="*/ 0 h 1003300"/>
              <a:gd name="connsiteX12" fmla="*/ 10231120 w 12192000"/>
              <a:gd name="connsiteY12" fmla="*/ 144145 h 1003300"/>
              <a:gd name="connsiteX13" fmla="*/ 10081260 w 12192000"/>
              <a:gd name="connsiteY13" fmla="*/ 0 h 1003300"/>
              <a:gd name="connsiteX14" fmla="*/ 9930765 w 12192000"/>
              <a:gd name="connsiteY14" fmla="*/ 144145 h 1003300"/>
              <a:gd name="connsiteX15" fmla="*/ 9780270 w 12192000"/>
              <a:gd name="connsiteY15" fmla="*/ 0 h 1003300"/>
              <a:gd name="connsiteX16" fmla="*/ 9629776 w 12192000"/>
              <a:gd name="connsiteY16" fmla="*/ 144145 h 1003300"/>
              <a:gd name="connsiteX17" fmla="*/ 9479280 w 12192000"/>
              <a:gd name="connsiteY17" fmla="*/ 0 h 1003300"/>
              <a:gd name="connsiteX18" fmla="*/ 9329420 w 12192000"/>
              <a:gd name="connsiteY18" fmla="*/ 144145 h 1003300"/>
              <a:gd name="connsiteX19" fmla="*/ 9178926 w 12192000"/>
              <a:gd name="connsiteY19" fmla="*/ 0 h 1003300"/>
              <a:gd name="connsiteX20" fmla="*/ 9028430 w 12192000"/>
              <a:gd name="connsiteY20" fmla="*/ 144145 h 1003300"/>
              <a:gd name="connsiteX21" fmla="*/ 8877935 w 12192000"/>
              <a:gd name="connsiteY21" fmla="*/ 0 h 1003300"/>
              <a:gd name="connsiteX22" fmla="*/ 8727440 w 12192000"/>
              <a:gd name="connsiteY22" fmla="*/ 144145 h 1003300"/>
              <a:gd name="connsiteX23" fmla="*/ 8577580 w 12192000"/>
              <a:gd name="connsiteY23" fmla="*/ 0 h 1003300"/>
              <a:gd name="connsiteX24" fmla="*/ 8427085 w 12192000"/>
              <a:gd name="connsiteY24" fmla="*/ 144145 h 1003300"/>
              <a:gd name="connsiteX25" fmla="*/ 8276590 w 12192000"/>
              <a:gd name="connsiteY25" fmla="*/ 0 h 1003300"/>
              <a:gd name="connsiteX26" fmla="*/ 8126096 w 12192000"/>
              <a:gd name="connsiteY26" fmla="*/ 144145 h 1003300"/>
              <a:gd name="connsiteX27" fmla="*/ 7975601 w 12192000"/>
              <a:gd name="connsiteY27" fmla="*/ 0 h 1003300"/>
              <a:gd name="connsiteX28" fmla="*/ 7825740 w 12192000"/>
              <a:gd name="connsiteY28" fmla="*/ 144145 h 1003300"/>
              <a:gd name="connsiteX29" fmla="*/ 7675246 w 12192000"/>
              <a:gd name="connsiteY29" fmla="*/ 0 h 1003300"/>
              <a:gd name="connsiteX30" fmla="*/ 7524751 w 12192000"/>
              <a:gd name="connsiteY30" fmla="*/ 144145 h 1003300"/>
              <a:gd name="connsiteX31" fmla="*/ 7374255 w 12192000"/>
              <a:gd name="connsiteY31" fmla="*/ 0 h 1003300"/>
              <a:gd name="connsiteX32" fmla="*/ 7223760 w 12192000"/>
              <a:gd name="connsiteY32" fmla="*/ 144145 h 1003300"/>
              <a:gd name="connsiteX33" fmla="*/ 7073265 w 12192000"/>
              <a:gd name="connsiteY33" fmla="*/ 0 h 1003300"/>
              <a:gd name="connsiteX34" fmla="*/ 6923405 w 12192000"/>
              <a:gd name="connsiteY34" fmla="*/ 144145 h 1003300"/>
              <a:gd name="connsiteX35" fmla="*/ 6772910 w 12192000"/>
              <a:gd name="connsiteY35" fmla="*/ 0 h 1003300"/>
              <a:gd name="connsiteX36" fmla="*/ 6622415 w 12192000"/>
              <a:gd name="connsiteY36" fmla="*/ 144145 h 1003300"/>
              <a:gd name="connsiteX37" fmla="*/ 6471921 w 12192000"/>
              <a:gd name="connsiteY37" fmla="*/ 0 h 1003300"/>
              <a:gd name="connsiteX38" fmla="*/ 6321426 w 12192000"/>
              <a:gd name="connsiteY38" fmla="*/ 144145 h 1003300"/>
              <a:gd name="connsiteX39" fmla="*/ 6171565 w 12192000"/>
              <a:gd name="connsiteY39" fmla="*/ 0 h 1003300"/>
              <a:gd name="connsiteX40" fmla="*/ 6021071 w 12192000"/>
              <a:gd name="connsiteY40" fmla="*/ 144145 h 1003300"/>
              <a:gd name="connsiteX41" fmla="*/ 5870576 w 12192000"/>
              <a:gd name="connsiteY41" fmla="*/ 0 h 1003300"/>
              <a:gd name="connsiteX42" fmla="*/ 5720080 w 12192000"/>
              <a:gd name="connsiteY42" fmla="*/ 144145 h 1003300"/>
              <a:gd name="connsiteX43" fmla="*/ 5569585 w 12192000"/>
              <a:gd name="connsiteY43" fmla="*/ 0 h 1003300"/>
              <a:gd name="connsiteX44" fmla="*/ 5419726 w 12192000"/>
              <a:gd name="connsiteY44" fmla="*/ 144145 h 1003300"/>
              <a:gd name="connsiteX45" fmla="*/ 5269230 w 12192000"/>
              <a:gd name="connsiteY45" fmla="*/ 0 h 1003300"/>
              <a:gd name="connsiteX46" fmla="*/ 5118735 w 12192000"/>
              <a:gd name="connsiteY46" fmla="*/ 144145 h 1003300"/>
              <a:gd name="connsiteX47" fmla="*/ 4968240 w 12192000"/>
              <a:gd name="connsiteY47" fmla="*/ 0 h 1003300"/>
              <a:gd name="connsiteX48" fmla="*/ 4817746 w 12192000"/>
              <a:gd name="connsiteY48" fmla="*/ 144145 h 1003300"/>
              <a:gd name="connsiteX49" fmla="*/ 4667251 w 12192000"/>
              <a:gd name="connsiteY49" fmla="*/ 0 h 1003300"/>
              <a:gd name="connsiteX50" fmla="*/ 4517390 w 12192000"/>
              <a:gd name="connsiteY50" fmla="*/ 144145 h 1003300"/>
              <a:gd name="connsiteX51" fmla="*/ 4366896 w 12192000"/>
              <a:gd name="connsiteY51" fmla="*/ 0 h 1003300"/>
              <a:gd name="connsiteX52" fmla="*/ 4216401 w 12192000"/>
              <a:gd name="connsiteY52" fmla="*/ 144145 h 1003300"/>
              <a:gd name="connsiteX53" fmla="*/ 4065905 w 12192000"/>
              <a:gd name="connsiteY53" fmla="*/ 0 h 1003300"/>
              <a:gd name="connsiteX54" fmla="*/ 3915410 w 12192000"/>
              <a:gd name="connsiteY54" fmla="*/ 144145 h 1003300"/>
              <a:gd name="connsiteX55" fmla="*/ 3765551 w 12192000"/>
              <a:gd name="connsiteY55" fmla="*/ 0 h 1003300"/>
              <a:gd name="connsiteX56" fmla="*/ 3615055 w 12192000"/>
              <a:gd name="connsiteY56" fmla="*/ 144145 h 1003300"/>
              <a:gd name="connsiteX57" fmla="*/ 3464560 w 12192000"/>
              <a:gd name="connsiteY57" fmla="*/ 0 h 1003300"/>
              <a:gd name="connsiteX58" fmla="*/ 3314065 w 12192000"/>
              <a:gd name="connsiteY58" fmla="*/ 144145 h 1003300"/>
              <a:gd name="connsiteX59" fmla="*/ 3163571 w 12192000"/>
              <a:gd name="connsiteY59" fmla="*/ 0 h 1003300"/>
              <a:gd name="connsiteX60" fmla="*/ 3013710 w 12192000"/>
              <a:gd name="connsiteY60" fmla="*/ 144145 h 1003300"/>
              <a:gd name="connsiteX61" fmla="*/ 2863215 w 12192000"/>
              <a:gd name="connsiteY61" fmla="*/ 0 h 1003300"/>
              <a:gd name="connsiteX62" fmla="*/ 2712721 w 12192000"/>
              <a:gd name="connsiteY62" fmla="*/ 144145 h 1003300"/>
              <a:gd name="connsiteX63" fmla="*/ 2562226 w 12192000"/>
              <a:gd name="connsiteY63" fmla="*/ 0 h 1003300"/>
              <a:gd name="connsiteX64" fmla="*/ 2411730 w 12192000"/>
              <a:gd name="connsiteY64" fmla="*/ 144145 h 1003300"/>
              <a:gd name="connsiteX65" fmla="*/ 2261235 w 12192000"/>
              <a:gd name="connsiteY65" fmla="*/ 0 h 1003300"/>
              <a:gd name="connsiteX66" fmla="*/ 2111376 w 12192000"/>
              <a:gd name="connsiteY66" fmla="*/ 144145 h 1003300"/>
              <a:gd name="connsiteX67" fmla="*/ 1960880 w 12192000"/>
              <a:gd name="connsiteY67" fmla="*/ 0 h 1003300"/>
              <a:gd name="connsiteX68" fmla="*/ 1810385 w 12192000"/>
              <a:gd name="connsiteY68" fmla="*/ 144145 h 1003300"/>
              <a:gd name="connsiteX69" fmla="*/ 1659890 w 12192000"/>
              <a:gd name="connsiteY69" fmla="*/ 0 h 1003300"/>
              <a:gd name="connsiteX70" fmla="*/ 1509396 w 12192000"/>
              <a:gd name="connsiteY70" fmla="*/ 144145 h 1003300"/>
              <a:gd name="connsiteX71" fmla="*/ 1359535 w 12192000"/>
              <a:gd name="connsiteY71" fmla="*/ 0 h 1003300"/>
              <a:gd name="connsiteX72" fmla="*/ 1209040 w 12192000"/>
              <a:gd name="connsiteY72" fmla="*/ 144145 h 1003300"/>
              <a:gd name="connsiteX73" fmla="*/ 1058546 w 12192000"/>
              <a:gd name="connsiteY73" fmla="*/ 0 h 1003300"/>
              <a:gd name="connsiteX74" fmla="*/ 908051 w 12192000"/>
              <a:gd name="connsiteY74" fmla="*/ 144145 h 1003300"/>
              <a:gd name="connsiteX75" fmla="*/ 757555 w 12192000"/>
              <a:gd name="connsiteY75" fmla="*/ 0 h 1003300"/>
              <a:gd name="connsiteX76" fmla="*/ 607695 w 12192000"/>
              <a:gd name="connsiteY76" fmla="*/ 144145 h 1003300"/>
              <a:gd name="connsiteX77" fmla="*/ 457201 w 12192000"/>
              <a:gd name="connsiteY77" fmla="*/ 0 h 1003300"/>
              <a:gd name="connsiteX78" fmla="*/ 306705 w 12192000"/>
              <a:gd name="connsiteY78" fmla="*/ 144145 h 1003300"/>
              <a:gd name="connsiteX79" fmla="*/ 156210 w 12192000"/>
              <a:gd name="connsiteY79" fmla="*/ 0 h 1003300"/>
              <a:gd name="connsiteX80" fmla="*/ 5715 w 12192000"/>
              <a:gd name="connsiteY80" fmla="*/ 144145 h 1003300"/>
              <a:gd name="connsiteX81" fmla="*/ 0 w 12192000"/>
              <a:gd name="connsiteY81" fmla="*/ 138430 h 1003300"/>
              <a:gd name="connsiteX82" fmla="*/ 0 w 12192000"/>
              <a:gd name="connsiteY82" fmla="*/ 1003300 h 1003300"/>
              <a:gd name="connsiteX83" fmla="*/ 12192001 w 12192000"/>
              <a:gd name="connsiteY83" fmla="*/ 1003300 h 1003300"/>
              <a:gd name="connsiteX84" fmla="*/ 12192001 w 12192000"/>
              <a:gd name="connsiteY84" fmla="*/ 5080 h 1003300"/>
              <a:gd name="connsiteX85" fmla="*/ 12186285 w 12192000"/>
              <a:gd name="connsiteY85" fmla="*/ 0 h 1003300"/>
              <a:gd name="connsiteX86" fmla="*/ 12035790 w 12192000"/>
              <a:gd name="connsiteY86" fmla="*/ 144145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2192000" h="1003300">
                <a:moveTo>
                  <a:pt x="12035790" y="144145"/>
                </a:moveTo>
                <a:lnTo>
                  <a:pt x="11885295" y="0"/>
                </a:lnTo>
                <a:lnTo>
                  <a:pt x="11734801" y="144145"/>
                </a:lnTo>
                <a:lnTo>
                  <a:pt x="11584940" y="0"/>
                </a:lnTo>
                <a:lnTo>
                  <a:pt x="11434445" y="144145"/>
                </a:lnTo>
                <a:lnTo>
                  <a:pt x="11283951" y="0"/>
                </a:lnTo>
                <a:lnTo>
                  <a:pt x="11133455" y="144145"/>
                </a:lnTo>
                <a:lnTo>
                  <a:pt x="10982960" y="0"/>
                </a:lnTo>
                <a:lnTo>
                  <a:pt x="10833101" y="144145"/>
                </a:lnTo>
                <a:lnTo>
                  <a:pt x="10682605" y="0"/>
                </a:lnTo>
                <a:lnTo>
                  <a:pt x="10532110" y="144145"/>
                </a:lnTo>
                <a:lnTo>
                  <a:pt x="10381615" y="0"/>
                </a:lnTo>
                <a:lnTo>
                  <a:pt x="10231120" y="144145"/>
                </a:lnTo>
                <a:lnTo>
                  <a:pt x="10081260" y="0"/>
                </a:lnTo>
                <a:lnTo>
                  <a:pt x="9930765" y="144145"/>
                </a:lnTo>
                <a:lnTo>
                  <a:pt x="9780270" y="0"/>
                </a:lnTo>
                <a:lnTo>
                  <a:pt x="9629776" y="144145"/>
                </a:lnTo>
                <a:lnTo>
                  <a:pt x="9479280" y="0"/>
                </a:lnTo>
                <a:lnTo>
                  <a:pt x="9329420" y="144145"/>
                </a:lnTo>
                <a:lnTo>
                  <a:pt x="9178926" y="0"/>
                </a:lnTo>
                <a:lnTo>
                  <a:pt x="9028430" y="144145"/>
                </a:lnTo>
                <a:lnTo>
                  <a:pt x="8877935" y="0"/>
                </a:lnTo>
                <a:lnTo>
                  <a:pt x="8727440" y="144145"/>
                </a:lnTo>
                <a:lnTo>
                  <a:pt x="8577580" y="0"/>
                </a:lnTo>
                <a:lnTo>
                  <a:pt x="8427085" y="144145"/>
                </a:lnTo>
                <a:lnTo>
                  <a:pt x="8276590" y="0"/>
                </a:lnTo>
                <a:lnTo>
                  <a:pt x="8126096" y="144145"/>
                </a:lnTo>
                <a:lnTo>
                  <a:pt x="7975601" y="0"/>
                </a:lnTo>
                <a:lnTo>
                  <a:pt x="7825740" y="144145"/>
                </a:lnTo>
                <a:lnTo>
                  <a:pt x="7675246" y="0"/>
                </a:lnTo>
                <a:lnTo>
                  <a:pt x="7524751" y="144145"/>
                </a:lnTo>
                <a:lnTo>
                  <a:pt x="7374255" y="0"/>
                </a:lnTo>
                <a:lnTo>
                  <a:pt x="7223760" y="144145"/>
                </a:lnTo>
                <a:lnTo>
                  <a:pt x="7073265" y="0"/>
                </a:lnTo>
                <a:lnTo>
                  <a:pt x="6923405" y="144145"/>
                </a:lnTo>
                <a:lnTo>
                  <a:pt x="6772910" y="0"/>
                </a:lnTo>
                <a:lnTo>
                  <a:pt x="6622415" y="144145"/>
                </a:lnTo>
                <a:lnTo>
                  <a:pt x="6471921" y="0"/>
                </a:lnTo>
                <a:lnTo>
                  <a:pt x="6321426" y="144145"/>
                </a:lnTo>
                <a:lnTo>
                  <a:pt x="6171565" y="0"/>
                </a:lnTo>
                <a:lnTo>
                  <a:pt x="6021071" y="144145"/>
                </a:lnTo>
                <a:lnTo>
                  <a:pt x="5870576" y="0"/>
                </a:lnTo>
                <a:lnTo>
                  <a:pt x="5720080" y="144145"/>
                </a:lnTo>
                <a:lnTo>
                  <a:pt x="5569585" y="0"/>
                </a:lnTo>
                <a:lnTo>
                  <a:pt x="5419726" y="144145"/>
                </a:lnTo>
                <a:lnTo>
                  <a:pt x="5269230" y="0"/>
                </a:lnTo>
                <a:lnTo>
                  <a:pt x="5118735" y="144145"/>
                </a:lnTo>
                <a:lnTo>
                  <a:pt x="4968240" y="0"/>
                </a:lnTo>
                <a:lnTo>
                  <a:pt x="4817746" y="144145"/>
                </a:lnTo>
                <a:lnTo>
                  <a:pt x="4667251" y="0"/>
                </a:lnTo>
                <a:lnTo>
                  <a:pt x="4517390" y="144145"/>
                </a:lnTo>
                <a:lnTo>
                  <a:pt x="4366896" y="0"/>
                </a:lnTo>
                <a:lnTo>
                  <a:pt x="4216401" y="144145"/>
                </a:lnTo>
                <a:lnTo>
                  <a:pt x="4065905" y="0"/>
                </a:lnTo>
                <a:lnTo>
                  <a:pt x="3915410" y="144145"/>
                </a:lnTo>
                <a:lnTo>
                  <a:pt x="3765551" y="0"/>
                </a:lnTo>
                <a:lnTo>
                  <a:pt x="3615055" y="144145"/>
                </a:lnTo>
                <a:lnTo>
                  <a:pt x="3464560" y="0"/>
                </a:lnTo>
                <a:lnTo>
                  <a:pt x="3314065" y="144145"/>
                </a:lnTo>
                <a:lnTo>
                  <a:pt x="3163571" y="0"/>
                </a:lnTo>
                <a:lnTo>
                  <a:pt x="3013710" y="144145"/>
                </a:lnTo>
                <a:lnTo>
                  <a:pt x="2863215" y="0"/>
                </a:lnTo>
                <a:lnTo>
                  <a:pt x="2712721" y="144145"/>
                </a:lnTo>
                <a:lnTo>
                  <a:pt x="2562226" y="0"/>
                </a:lnTo>
                <a:lnTo>
                  <a:pt x="2411730" y="144145"/>
                </a:lnTo>
                <a:lnTo>
                  <a:pt x="2261235" y="0"/>
                </a:lnTo>
                <a:lnTo>
                  <a:pt x="2111376" y="144145"/>
                </a:lnTo>
                <a:lnTo>
                  <a:pt x="1960880" y="0"/>
                </a:lnTo>
                <a:lnTo>
                  <a:pt x="1810385" y="144145"/>
                </a:lnTo>
                <a:lnTo>
                  <a:pt x="1659890" y="0"/>
                </a:lnTo>
                <a:lnTo>
                  <a:pt x="1509396" y="144145"/>
                </a:lnTo>
                <a:lnTo>
                  <a:pt x="1359535" y="0"/>
                </a:lnTo>
                <a:lnTo>
                  <a:pt x="1209040" y="144145"/>
                </a:lnTo>
                <a:lnTo>
                  <a:pt x="1058546" y="0"/>
                </a:lnTo>
                <a:lnTo>
                  <a:pt x="908051" y="144145"/>
                </a:lnTo>
                <a:lnTo>
                  <a:pt x="757555" y="0"/>
                </a:lnTo>
                <a:lnTo>
                  <a:pt x="607695" y="144145"/>
                </a:lnTo>
                <a:lnTo>
                  <a:pt x="457201" y="0"/>
                </a:lnTo>
                <a:lnTo>
                  <a:pt x="306705" y="144145"/>
                </a:lnTo>
                <a:lnTo>
                  <a:pt x="156210" y="0"/>
                </a:lnTo>
                <a:lnTo>
                  <a:pt x="5715" y="144145"/>
                </a:lnTo>
                <a:lnTo>
                  <a:pt x="0" y="138430"/>
                </a:lnTo>
                <a:lnTo>
                  <a:pt x="0" y="1003300"/>
                </a:lnTo>
                <a:lnTo>
                  <a:pt x="12192001" y="1003300"/>
                </a:lnTo>
                <a:lnTo>
                  <a:pt x="12192001" y="5080"/>
                </a:lnTo>
                <a:lnTo>
                  <a:pt x="12186285" y="0"/>
                </a:lnTo>
                <a:lnTo>
                  <a:pt x="12035790" y="144145"/>
                </a:lnTo>
                <a:close/>
              </a:path>
            </a:pathLst>
          </a:custGeom>
          <a:solidFill>
            <a:srgbClr val="1D1D1B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0" name="Vrije vorm 19">
            <a:extLst>
              <a:ext uri="{FF2B5EF4-FFF2-40B4-BE49-F238E27FC236}">
                <a16:creationId xmlns:a16="http://schemas.microsoft.com/office/drawing/2014/main" id="{D76392E3-A54E-C648-2915-33E81838619E}"/>
              </a:ext>
            </a:extLst>
          </p:cNvPr>
          <p:cNvSpPr/>
          <p:nvPr/>
        </p:nvSpPr>
        <p:spPr>
          <a:xfrm>
            <a:off x="0" y="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/>
            </a:pathLst>
          </a:custGeom>
          <a:solidFill>
            <a:srgbClr val="E3061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1" name="Vrije vorm 20">
            <a:extLst>
              <a:ext uri="{FF2B5EF4-FFF2-40B4-BE49-F238E27FC236}">
                <a16:creationId xmlns:a16="http://schemas.microsoft.com/office/drawing/2014/main" id="{E5CCE758-CCED-AE5D-F8AC-C77F49DE9C7F}"/>
              </a:ext>
            </a:extLst>
          </p:cNvPr>
          <p:cNvSpPr/>
          <p:nvPr/>
        </p:nvSpPr>
        <p:spPr>
          <a:xfrm>
            <a:off x="19157950" y="0"/>
            <a:ext cx="6020435" cy="5998845"/>
          </a:xfrm>
          <a:custGeom>
            <a:avLst/>
            <a:gdLst>
              <a:gd name="connsiteX0" fmla="*/ 134620 w 6020435"/>
              <a:gd name="connsiteY0" fmla="*/ 0 h 5998845"/>
              <a:gd name="connsiteX1" fmla="*/ 5714 w 6020435"/>
              <a:gd name="connsiteY1" fmla="*/ 134620 h 5998845"/>
              <a:gd name="connsiteX2" fmla="*/ 149861 w 6020435"/>
              <a:gd name="connsiteY2" fmla="*/ 284480 h 5998845"/>
              <a:gd name="connsiteX3" fmla="*/ 5714 w 6020435"/>
              <a:gd name="connsiteY3" fmla="*/ 434975 h 5998845"/>
              <a:gd name="connsiteX4" fmla="*/ 149861 w 6020435"/>
              <a:gd name="connsiteY4" fmla="*/ 585470 h 5998845"/>
              <a:gd name="connsiteX5" fmla="*/ 5714 w 6020435"/>
              <a:gd name="connsiteY5" fmla="*/ 735965 h 5998845"/>
              <a:gd name="connsiteX6" fmla="*/ 149861 w 6020435"/>
              <a:gd name="connsiteY6" fmla="*/ 886460 h 5998845"/>
              <a:gd name="connsiteX7" fmla="*/ 5714 w 6020435"/>
              <a:gd name="connsiteY7" fmla="*/ 1036955 h 5998845"/>
              <a:gd name="connsiteX8" fmla="*/ 149861 w 6020435"/>
              <a:gd name="connsiteY8" fmla="*/ 1186815 h 5998845"/>
              <a:gd name="connsiteX9" fmla="*/ 5714 w 6020435"/>
              <a:gd name="connsiteY9" fmla="*/ 1337310 h 5998845"/>
              <a:gd name="connsiteX10" fmla="*/ 149861 w 6020435"/>
              <a:gd name="connsiteY10" fmla="*/ 1487805 h 5998845"/>
              <a:gd name="connsiteX11" fmla="*/ 5714 w 6020435"/>
              <a:gd name="connsiteY11" fmla="*/ 1638300 h 5998845"/>
              <a:gd name="connsiteX12" fmla="*/ 149861 w 6020435"/>
              <a:gd name="connsiteY12" fmla="*/ 1788795 h 5998845"/>
              <a:gd name="connsiteX13" fmla="*/ 5714 w 6020435"/>
              <a:gd name="connsiteY13" fmla="*/ 1938655 h 5998845"/>
              <a:gd name="connsiteX14" fmla="*/ 149861 w 6020435"/>
              <a:gd name="connsiteY14" fmla="*/ 2089150 h 5998845"/>
              <a:gd name="connsiteX15" fmla="*/ 5714 w 6020435"/>
              <a:gd name="connsiteY15" fmla="*/ 2239645 h 5998845"/>
              <a:gd name="connsiteX16" fmla="*/ 149861 w 6020435"/>
              <a:gd name="connsiteY16" fmla="*/ 2390140 h 5998845"/>
              <a:gd name="connsiteX17" fmla="*/ 5714 w 6020435"/>
              <a:gd name="connsiteY17" fmla="*/ 2540635 h 5998845"/>
              <a:gd name="connsiteX18" fmla="*/ 149861 w 6020435"/>
              <a:gd name="connsiteY18" fmla="*/ 2690495 h 5998845"/>
              <a:gd name="connsiteX19" fmla="*/ 5714 w 6020435"/>
              <a:gd name="connsiteY19" fmla="*/ 2840990 h 5998845"/>
              <a:gd name="connsiteX20" fmla="*/ 149861 w 6020435"/>
              <a:gd name="connsiteY20" fmla="*/ 2991485 h 5998845"/>
              <a:gd name="connsiteX21" fmla="*/ 5714 w 6020435"/>
              <a:gd name="connsiteY21" fmla="*/ 3141980 h 5998845"/>
              <a:gd name="connsiteX22" fmla="*/ 149861 w 6020435"/>
              <a:gd name="connsiteY22" fmla="*/ 3292475 h 5998845"/>
              <a:gd name="connsiteX23" fmla="*/ 5714 w 6020435"/>
              <a:gd name="connsiteY23" fmla="*/ 3442970 h 5998845"/>
              <a:gd name="connsiteX24" fmla="*/ 149861 w 6020435"/>
              <a:gd name="connsiteY24" fmla="*/ 3592830 h 5998845"/>
              <a:gd name="connsiteX25" fmla="*/ 5714 w 6020435"/>
              <a:gd name="connsiteY25" fmla="*/ 3743325 h 5998845"/>
              <a:gd name="connsiteX26" fmla="*/ 149861 w 6020435"/>
              <a:gd name="connsiteY26" fmla="*/ 3893820 h 5998845"/>
              <a:gd name="connsiteX27" fmla="*/ 5714 w 6020435"/>
              <a:gd name="connsiteY27" fmla="*/ 4044315 h 5998845"/>
              <a:gd name="connsiteX28" fmla="*/ 149861 w 6020435"/>
              <a:gd name="connsiteY28" fmla="*/ 4194810 h 5998845"/>
              <a:gd name="connsiteX29" fmla="*/ 5714 w 6020435"/>
              <a:gd name="connsiteY29" fmla="*/ 4344670 h 5998845"/>
              <a:gd name="connsiteX30" fmla="*/ 149861 w 6020435"/>
              <a:gd name="connsiteY30" fmla="*/ 4495165 h 5998845"/>
              <a:gd name="connsiteX31" fmla="*/ 5714 w 6020435"/>
              <a:gd name="connsiteY31" fmla="*/ 4645660 h 5998845"/>
              <a:gd name="connsiteX32" fmla="*/ 149861 w 6020435"/>
              <a:gd name="connsiteY32" fmla="*/ 4796155 h 5998845"/>
              <a:gd name="connsiteX33" fmla="*/ 5714 w 6020435"/>
              <a:gd name="connsiteY33" fmla="*/ 4946650 h 5998845"/>
              <a:gd name="connsiteX34" fmla="*/ 149861 w 6020435"/>
              <a:gd name="connsiteY34" fmla="*/ 5096510 h 5998845"/>
              <a:gd name="connsiteX35" fmla="*/ 5714 w 6020435"/>
              <a:gd name="connsiteY35" fmla="*/ 5247005 h 5998845"/>
              <a:gd name="connsiteX36" fmla="*/ 149861 w 6020435"/>
              <a:gd name="connsiteY36" fmla="*/ 5397500 h 5998845"/>
              <a:gd name="connsiteX37" fmla="*/ 5714 w 6020435"/>
              <a:gd name="connsiteY37" fmla="*/ 5547995 h 5998845"/>
              <a:gd name="connsiteX38" fmla="*/ 149861 w 6020435"/>
              <a:gd name="connsiteY38" fmla="*/ 5698490 h 5998845"/>
              <a:gd name="connsiteX39" fmla="*/ 0 w 6020435"/>
              <a:gd name="connsiteY39" fmla="*/ 5854700 h 5998845"/>
              <a:gd name="connsiteX40" fmla="*/ 149861 w 6020435"/>
              <a:gd name="connsiteY40" fmla="*/ 5998845 h 5998845"/>
              <a:gd name="connsiteX41" fmla="*/ 300355 w 6020435"/>
              <a:gd name="connsiteY41" fmla="*/ 5854700 h 5998845"/>
              <a:gd name="connsiteX42" fmla="*/ 450850 w 6020435"/>
              <a:gd name="connsiteY42" fmla="*/ 5998845 h 5998845"/>
              <a:gd name="connsiteX43" fmla="*/ 601345 w 6020435"/>
              <a:gd name="connsiteY43" fmla="*/ 5854700 h 5998845"/>
              <a:gd name="connsiteX44" fmla="*/ 751839 w 6020435"/>
              <a:gd name="connsiteY44" fmla="*/ 5998845 h 5998845"/>
              <a:gd name="connsiteX45" fmla="*/ 901700 w 6020435"/>
              <a:gd name="connsiteY45" fmla="*/ 5854700 h 5998845"/>
              <a:gd name="connsiteX46" fmla="*/ 1052195 w 6020435"/>
              <a:gd name="connsiteY46" fmla="*/ 5998845 h 5998845"/>
              <a:gd name="connsiteX47" fmla="*/ 1202689 w 6020435"/>
              <a:gd name="connsiteY47" fmla="*/ 5854700 h 5998845"/>
              <a:gd name="connsiteX48" fmla="*/ 1353186 w 6020435"/>
              <a:gd name="connsiteY48" fmla="*/ 5998845 h 5998845"/>
              <a:gd name="connsiteX49" fmla="*/ 1503680 w 6020435"/>
              <a:gd name="connsiteY49" fmla="*/ 5854700 h 5998845"/>
              <a:gd name="connsiteX50" fmla="*/ 1654175 w 6020435"/>
              <a:gd name="connsiteY50" fmla="*/ 5998845 h 5998845"/>
              <a:gd name="connsiteX51" fmla="*/ 1804036 w 6020435"/>
              <a:gd name="connsiteY51" fmla="*/ 5854700 h 5998845"/>
              <a:gd name="connsiteX52" fmla="*/ 1954530 w 6020435"/>
              <a:gd name="connsiteY52" fmla="*/ 5998845 h 5998845"/>
              <a:gd name="connsiteX53" fmla="*/ 2105025 w 6020435"/>
              <a:gd name="connsiteY53" fmla="*/ 5854700 h 5998845"/>
              <a:gd name="connsiteX54" fmla="*/ 2255520 w 6020435"/>
              <a:gd name="connsiteY54" fmla="*/ 5998845 h 5998845"/>
              <a:gd name="connsiteX55" fmla="*/ 2406015 w 6020435"/>
              <a:gd name="connsiteY55" fmla="*/ 5854700 h 5998845"/>
              <a:gd name="connsiteX56" fmla="*/ 2555875 w 6020435"/>
              <a:gd name="connsiteY56" fmla="*/ 5998845 h 5998845"/>
              <a:gd name="connsiteX57" fmla="*/ 2706370 w 6020435"/>
              <a:gd name="connsiteY57" fmla="*/ 5854700 h 5998845"/>
              <a:gd name="connsiteX58" fmla="*/ 2856865 w 6020435"/>
              <a:gd name="connsiteY58" fmla="*/ 5998845 h 5998845"/>
              <a:gd name="connsiteX59" fmla="*/ 3007361 w 6020435"/>
              <a:gd name="connsiteY59" fmla="*/ 5854700 h 5998845"/>
              <a:gd name="connsiteX60" fmla="*/ 3157855 w 6020435"/>
              <a:gd name="connsiteY60" fmla="*/ 5998845 h 5998845"/>
              <a:gd name="connsiteX61" fmla="*/ 3307715 w 6020435"/>
              <a:gd name="connsiteY61" fmla="*/ 5854700 h 5998845"/>
              <a:gd name="connsiteX62" fmla="*/ 3458211 w 6020435"/>
              <a:gd name="connsiteY62" fmla="*/ 5998845 h 5998845"/>
              <a:gd name="connsiteX63" fmla="*/ 3608705 w 6020435"/>
              <a:gd name="connsiteY63" fmla="*/ 5854700 h 5998845"/>
              <a:gd name="connsiteX64" fmla="*/ 3759200 w 6020435"/>
              <a:gd name="connsiteY64" fmla="*/ 5998845 h 5998845"/>
              <a:gd name="connsiteX65" fmla="*/ 3909695 w 6020435"/>
              <a:gd name="connsiteY65" fmla="*/ 5854700 h 5998845"/>
              <a:gd name="connsiteX66" fmla="*/ 4059555 w 6020435"/>
              <a:gd name="connsiteY66" fmla="*/ 5998845 h 5998845"/>
              <a:gd name="connsiteX67" fmla="*/ 4210050 w 6020435"/>
              <a:gd name="connsiteY67" fmla="*/ 5854700 h 5998845"/>
              <a:gd name="connsiteX68" fmla="*/ 4360545 w 6020435"/>
              <a:gd name="connsiteY68" fmla="*/ 5998845 h 5998845"/>
              <a:gd name="connsiteX69" fmla="*/ 4511040 w 6020435"/>
              <a:gd name="connsiteY69" fmla="*/ 5854700 h 5998845"/>
              <a:gd name="connsiteX70" fmla="*/ 4661536 w 6020435"/>
              <a:gd name="connsiteY70" fmla="*/ 5998845 h 5998845"/>
              <a:gd name="connsiteX71" fmla="*/ 4811395 w 6020435"/>
              <a:gd name="connsiteY71" fmla="*/ 5854700 h 5998845"/>
              <a:gd name="connsiteX72" fmla="*/ 4961890 w 6020435"/>
              <a:gd name="connsiteY72" fmla="*/ 5998845 h 5998845"/>
              <a:gd name="connsiteX73" fmla="*/ 5112386 w 6020435"/>
              <a:gd name="connsiteY73" fmla="*/ 5854700 h 5998845"/>
              <a:gd name="connsiteX74" fmla="*/ 5262881 w 6020435"/>
              <a:gd name="connsiteY74" fmla="*/ 5998845 h 5998845"/>
              <a:gd name="connsiteX75" fmla="*/ 5413375 w 6020435"/>
              <a:gd name="connsiteY75" fmla="*/ 5854700 h 5998845"/>
              <a:gd name="connsiteX76" fmla="*/ 5563236 w 6020435"/>
              <a:gd name="connsiteY76" fmla="*/ 5998845 h 5998845"/>
              <a:gd name="connsiteX77" fmla="*/ 5713731 w 6020435"/>
              <a:gd name="connsiteY77" fmla="*/ 5854700 h 5998845"/>
              <a:gd name="connsiteX78" fmla="*/ 5864225 w 6020435"/>
              <a:gd name="connsiteY78" fmla="*/ 5998845 h 5998845"/>
              <a:gd name="connsiteX79" fmla="*/ 6014720 w 6020435"/>
              <a:gd name="connsiteY79" fmla="*/ 5854700 h 5998845"/>
              <a:gd name="connsiteX80" fmla="*/ 6020436 w 6020435"/>
              <a:gd name="connsiteY80" fmla="*/ 5859780 h 5998845"/>
              <a:gd name="connsiteX81" fmla="*/ 6020436 w 6020435"/>
              <a:gd name="connsiteY81" fmla="*/ 0 h 5998845"/>
              <a:gd name="connsiteX82" fmla="*/ 134620 w 6020435"/>
              <a:gd name="connsiteY82" fmla="*/ 0 h 599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6020435" h="5998845">
                <a:moveTo>
                  <a:pt x="134620" y="0"/>
                </a:moveTo>
                <a:lnTo>
                  <a:pt x="5714" y="134620"/>
                </a:lnTo>
                <a:lnTo>
                  <a:pt x="149861" y="284480"/>
                </a:lnTo>
                <a:lnTo>
                  <a:pt x="5714" y="434975"/>
                </a:lnTo>
                <a:lnTo>
                  <a:pt x="149861" y="585470"/>
                </a:lnTo>
                <a:lnTo>
                  <a:pt x="5714" y="735965"/>
                </a:lnTo>
                <a:lnTo>
                  <a:pt x="149861" y="886460"/>
                </a:lnTo>
                <a:lnTo>
                  <a:pt x="5714" y="1036955"/>
                </a:lnTo>
                <a:lnTo>
                  <a:pt x="149861" y="1186815"/>
                </a:lnTo>
                <a:lnTo>
                  <a:pt x="5714" y="1337310"/>
                </a:lnTo>
                <a:lnTo>
                  <a:pt x="149861" y="1487805"/>
                </a:lnTo>
                <a:lnTo>
                  <a:pt x="5714" y="1638300"/>
                </a:lnTo>
                <a:lnTo>
                  <a:pt x="149861" y="1788795"/>
                </a:lnTo>
                <a:lnTo>
                  <a:pt x="5714" y="1938655"/>
                </a:lnTo>
                <a:lnTo>
                  <a:pt x="149861" y="2089150"/>
                </a:lnTo>
                <a:lnTo>
                  <a:pt x="5714" y="2239645"/>
                </a:lnTo>
                <a:lnTo>
                  <a:pt x="149861" y="2390140"/>
                </a:lnTo>
                <a:lnTo>
                  <a:pt x="5714" y="2540635"/>
                </a:lnTo>
                <a:lnTo>
                  <a:pt x="149861" y="2690495"/>
                </a:lnTo>
                <a:lnTo>
                  <a:pt x="5714" y="2840990"/>
                </a:lnTo>
                <a:lnTo>
                  <a:pt x="149861" y="2991485"/>
                </a:lnTo>
                <a:lnTo>
                  <a:pt x="5714" y="3141980"/>
                </a:lnTo>
                <a:lnTo>
                  <a:pt x="149861" y="3292475"/>
                </a:lnTo>
                <a:lnTo>
                  <a:pt x="5714" y="3442970"/>
                </a:lnTo>
                <a:lnTo>
                  <a:pt x="149861" y="3592830"/>
                </a:lnTo>
                <a:lnTo>
                  <a:pt x="5714" y="3743325"/>
                </a:lnTo>
                <a:lnTo>
                  <a:pt x="149861" y="3893820"/>
                </a:lnTo>
                <a:lnTo>
                  <a:pt x="5714" y="4044315"/>
                </a:lnTo>
                <a:lnTo>
                  <a:pt x="149861" y="4194810"/>
                </a:lnTo>
                <a:lnTo>
                  <a:pt x="5714" y="4344670"/>
                </a:lnTo>
                <a:lnTo>
                  <a:pt x="149861" y="4495165"/>
                </a:lnTo>
                <a:lnTo>
                  <a:pt x="5714" y="4645660"/>
                </a:lnTo>
                <a:lnTo>
                  <a:pt x="149861" y="4796155"/>
                </a:lnTo>
                <a:lnTo>
                  <a:pt x="5714" y="4946650"/>
                </a:lnTo>
                <a:lnTo>
                  <a:pt x="149861" y="5096510"/>
                </a:lnTo>
                <a:lnTo>
                  <a:pt x="5714" y="5247005"/>
                </a:lnTo>
                <a:lnTo>
                  <a:pt x="149861" y="5397500"/>
                </a:lnTo>
                <a:lnTo>
                  <a:pt x="5714" y="5547995"/>
                </a:lnTo>
                <a:lnTo>
                  <a:pt x="149861" y="5698490"/>
                </a:lnTo>
                <a:lnTo>
                  <a:pt x="0" y="5854700"/>
                </a:lnTo>
                <a:lnTo>
                  <a:pt x="149861" y="5998845"/>
                </a:lnTo>
                <a:lnTo>
                  <a:pt x="300355" y="5854700"/>
                </a:lnTo>
                <a:lnTo>
                  <a:pt x="450850" y="5998845"/>
                </a:lnTo>
                <a:lnTo>
                  <a:pt x="601345" y="5854700"/>
                </a:lnTo>
                <a:lnTo>
                  <a:pt x="751839" y="5998845"/>
                </a:lnTo>
                <a:lnTo>
                  <a:pt x="901700" y="5854700"/>
                </a:lnTo>
                <a:lnTo>
                  <a:pt x="1052195" y="5998845"/>
                </a:lnTo>
                <a:lnTo>
                  <a:pt x="1202689" y="5854700"/>
                </a:lnTo>
                <a:lnTo>
                  <a:pt x="1353186" y="5998845"/>
                </a:lnTo>
                <a:lnTo>
                  <a:pt x="1503680" y="5854700"/>
                </a:lnTo>
                <a:lnTo>
                  <a:pt x="1654175" y="5998845"/>
                </a:lnTo>
                <a:lnTo>
                  <a:pt x="1804036" y="5854700"/>
                </a:lnTo>
                <a:lnTo>
                  <a:pt x="1954530" y="5998845"/>
                </a:lnTo>
                <a:lnTo>
                  <a:pt x="2105025" y="5854700"/>
                </a:lnTo>
                <a:lnTo>
                  <a:pt x="2255520" y="5998845"/>
                </a:lnTo>
                <a:lnTo>
                  <a:pt x="2406015" y="5854700"/>
                </a:lnTo>
                <a:lnTo>
                  <a:pt x="2555875" y="5998845"/>
                </a:lnTo>
                <a:lnTo>
                  <a:pt x="2706370" y="5854700"/>
                </a:lnTo>
                <a:lnTo>
                  <a:pt x="2856865" y="5998845"/>
                </a:lnTo>
                <a:lnTo>
                  <a:pt x="3007361" y="5854700"/>
                </a:lnTo>
                <a:lnTo>
                  <a:pt x="3157855" y="5998845"/>
                </a:lnTo>
                <a:lnTo>
                  <a:pt x="3307715" y="5854700"/>
                </a:lnTo>
                <a:lnTo>
                  <a:pt x="3458211" y="5998845"/>
                </a:lnTo>
                <a:lnTo>
                  <a:pt x="3608705" y="5854700"/>
                </a:lnTo>
                <a:lnTo>
                  <a:pt x="3759200" y="5998845"/>
                </a:lnTo>
                <a:lnTo>
                  <a:pt x="3909695" y="5854700"/>
                </a:lnTo>
                <a:lnTo>
                  <a:pt x="4059555" y="5998845"/>
                </a:lnTo>
                <a:lnTo>
                  <a:pt x="4210050" y="5854700"/>
                </a:lnTo>
                <a:lnTo>
                  <a:pt x="4360545" y="5998845"/>
                </a:lnTo>
                <a:lnTo>
                  <a:pt x="4511040" y="5854700"/>
                </a:lnTo>
                <a:lnTo>
                  <a:pt x="4661536" y="5998845"/>
                </a:lnTo>
                <a:lnTo>
                  <a:pt x="4811395" y="5854700"/>
                </a:lnTo>
                <a:lnTo>
                  <a:pt x="4961890" y="5998845"/>
                </a:lnTo>
                <a:lnTo>
                  <a:pt x="5112386" y="5854700"/>
                </a:lnTo>
                <a:lnTo>
                  <a:pt x="5262881" y="5998845"/>
                </a:lnTo>
                <a:lnTo>
                  <a:pt x="5413375" y="5854700"/>
                </a:lnTo>
                <a:lnTo>
                  <a:pt x="5563236" y="5998845"/>
                </a:lnTo>
                <a:lnTo>
                  <a:pt x="5713731" y="5854700"/>
                </a:lnTo>
                <a:lnTo>
                  <a:pt x="5864225" y="5998845"/>
                </a:lnTo>
                <a:lnTo>
                  <a:pt x="6014720" y="5854700"/>
                </a:lnTo>
                <a:lnTo>
                  <a:pt x="6020436" y="5859780"/>
                </a:lnTo>
                <a:lnTo>
                  <a:pt x="6020436" y="0"/>
                </a:lnTo>
                <a:lnTo>
                  <a:pt x="134620" y="0"/>
                </a:lnTo>
                <a:close/>
              </a:path>
            </a:pathLst>
          </a:custGeom>
          <a:solidFill>
            <a:srgbClr val="E3061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2" name="Vrije vorm 21">
            <a:extLst>
              <a:ext uri="{FF2B5EF4-FFF2-40B4-BE49-F238E27FC236}">
                <a16:creationId xmlns:a16="http://schemas.microsoft.com/office/drawing/2014/main" id="{F7DB05BA-A47C-8DF2-32E3-2550626A8233}"/>
              </a:ext>
            </a:extLst>
          </p:cNvPr>
          <p:cNvSpPr/>
          <p:nvPr/>
        </p:nvSpPr>
        <p:spPr>
          <a:xfrm>
            <a:off x="12986384" y="0"/>
            <a:ext cx="6321425" cy="5998845"/>
          </a:xfrm>
          <a:custGeom>
            <a:avLst/>
            <a:gdLst>
              <a:gd name="connsiteX0" fmla="*/ 6177280 w 6321425"/>
              <a:gd name="connsiteY0" fmla="*/ 134620 h 5998845"/>
              <a:gd name="connsiteX1" fmla="*/ 6306185 w 6321425"/>
              <a:gd name="connsiteY1" fmla="*/ 0 h 5998845"/>
              <a:gd name="connsiteX2" fmla="*/ 0 w 6321425"/>
              <a:gd name="connsiteY2" fmla="*/ 0 h 5998845"/>
              <a:gd name="connsiteX3" fmla="*/ 0 w 6321425"/>
              <a:gd name="connsiteY3" fmla="*/ 5993130 h 5998845"/>
              <a:gd name="connsiteX4" fmla="*/ 5715 w 6321425"/>
              <a:gd name="connsiteY4" fmla="*/ 5998845 h 5998845"/>
              <a:gd name="connsiteX5" fmla="*/ 156210 w 6321425"/>
              <a:gd name="connsiteY5" fmla="*/ 5854700 h 5998845"/>
              <a:gd name="connsiteX6" fmla="*/ 306705 w 6321425"/>
              <a:gd name="connsiteY6" fmla="*/ 5998845 h 5998845"/>
              <a:gd name="connsiteX7" fmla="*/ 457201 w 6321425"/>
              <a:gd name="connsiteY7" fmla="*/ 5854700 h 5998845"/>
              <a:gd name="connsiteX8" fmla="*/ 607695 w 6321425"/>
              <a:gd name="connsiteY8" fmla="*/ 5998845 h 5998845"/>
              <a:gd name="connsiteX9" fmla="*/ 757555 w 6321425"/>
              <a:gd name="connsiteY9" fmla="*/ 5854700 h 5998845"/>
              <a:gd name="connsiteX10" fmla="*/ 908051 w 6321425"/>
              <a:gd name="connsiteY10" fmla="*/ 5998845 h 5998845"/>
              <a:gd name="connsiteX11" fmla="*/ 1058546 w 6321425"/>
              <a:gd name="connsiteY11" fmla="*/ 5854700 h 5998845"/>
              <a:gd name="connsiteX12" fmla="*/ 1209040 w 6321425"/>
              <a:gd name="connsiteY12" fmla="*/ 5998845 h 5998845"/>
              <a:gd name="connsiteX13" fmla="*/ 1359535 w 6321425"/>
              <a:gd name="connsiteY13" fmla="*/ 5854700 h 5998845"/>
              <a:gd name="connsiteX14" fmla="*/ 1509396 w 6321425"/>
              <a:gd name="connsiteY14" fmla="*/ 5998845 h 5998845"/>
              <a:gd name="connsiteX15" fmla="*/ 1659890 w 6321425"/>
              <a:gd name="connsiteY15" fmla="*/ 5854700 h 5998845"/>
              <a:gd name="connsiteX16" fmla="*/ 1810385 w 6321425"/>
              <a:gd name="connsiteY16" fmla="*/ 5998845 h 5998845"/>
              <a:gd name="connsiteX17" fmla="*/ 1960880 w 6321425"/>
              <a:gd name="connsiteY17" fmla="*/ 5854700 h 5998845"/>
              <a:gd name="connsiteX18" fmla="*/ 2111376 w 6321425"/>
              <a:gd name="connsiteY18" fmla="*/ 5998845 h 5998845"/>
              <a:gd name="connsiteX19" fmla="*/ 2261235 w 6321425"/>
              <a:gd name="connsiteY19" fmla="*/ 5854700 h 5998845"/>
              <a:gd name="connsiteX20" fmla="*/ 2411730 w 6321425"/>
              <a:gd name="connsiteY20" fmla="*/ 5998845 h 5998845"/>
              <a:gd name="connsiteX21" fmla="*/ 2562226 w 6321425"/>
              <a:gd name="connsiteY21" fmla="*/ 5854700 h 5998845"/>
              <a:gd name="connsiteX22" fmla="*/ 2712721 w 6321425"/>
              <a:gd name="connsiteY22" fmla="*/ 5998845 h 5998845"/>
              <a:gd name="connsiteX23" fmla="*/ 2863215 w 6321425"/>
              <a:gd name="connsiteY23" fmla="*/ 5854700 h 5998845"/>
              <a:gd name="connsiteX24" fmla="*/ 3013710 w 6321425"/>
              <a:gd name="connsiteY24" fmla="*/ 5998845 h 5998845"/>
              <a:gd name="connsiteX25" fmla="*/ 3163571 w 6321425"/>
              <a:gd name="connsiteY25" fmla="*/ 5854700 h 5998845"/>
              <a:gd name="connsiteX26" fmla="*/ 3314065 w 6321425"/>
              <a:gd name="connsiteY26" fmla="*/ 5998845 h 5998845"/>
              <a:gd name="connsiteX27" fmla="*/ 3464560 w 6321425"/>
              <a:gd name="connsiteY27" fmla="*/ 5854700 h 5998845"/>
              <a:gd name="connsiteX28" fmla="*/ 3615055 w 6321425"/>
              <a:gd name="connsiteY28" fmla="*/ 5998845 h 5998845"/>
              <a:gd name="connsiteX29" fmla="*/ 3765551 w 6321425"/>
              <a:gd name="connsiteY29" fmla="*/ 5854700 h 5998845"/>
              <a:gd name="connsiteX30" fmla="*/ 3915410 w 6321425"/>
              <a:gd name="connsiteY30" fmla="*/ 5998845 h 5998845"/>
              <a:gd name="connsiteX31" fmla="*/ 4065905 w 6321425"/>
              <a:gd name="connsiteY31" fmla="*/ 5854700 h 5998845"/>
              <a:gd name="connsiteX32" fmla="*/ 4216401 w 6321425"/>
              <a:gd name="connsiteY32" fmla="*/ 5998845 h 5998845"/>
              <a:gd name="connsiteX33" fmla="*/ 4366896 w 6321425"/>
              <a:gd name="connsiteY33" fmla="*/ 5854700 h 5998845"/>
              <a:gd name="connsiteX34" fmla="*/ 4517390 w 6321425"/>
              <a:gd name="connsiteY34" fmla="*/ 5998845 h 5998845"/>
              <a:gd name="connsiteX35" fmla="*/ 4667251 w 6321425"/>
              <a:gd name="connsiteY35" fmla="*/ 5854700 h 5998845"/>
              <a:gd name="connsiteX36" fmla="*/ 4817746 w 6321425"/>
              <a:gd name="connsiteY36" fmla="*/ 5998845 h 5998845"/>
              <a:gd name="connsiteX37" fmla="*/ 4968240 w 6321425"/>
              <a:gd name="connsiteY37" fmla="*/ 5854700 h 5998845"/>
              <a:gd name="connsiteX38" fmla="*/ 5118735 w 6321425"/>
              <a:gd name="connsiteY38" fmla="*/ 5998845 h 5998845"/>
              <a:gd name="connsiteX39" fmla="*/ 5269230 w 6321425"/>
              <a:gd name="connsiteY39" fmla="*/ 5854700 h 5998845"/>
              <a:gd name="connsiteX40" fmla="*/ 5419726 w 6321425"/>
              <a:gd name="connsiteY40" fmla="*/ 5998845 h 5998845"/>
              <a:gd name="connsiteX41" fmla="*/ 5569585 w 6321425"/>
              <a:gd name="connsiteY41" fmla="*/ 5854700 h 5998845"/>
              <a:gd name="connsiteX42" fmla="*/ 5720080 w 6321425"/>
              <a:gd name="connsiteY42" fmla="*/ 5998845 h 5998845"/>
              <a:gd name="connsiteX43" fmla="*/ 5870576 w 6321425"/>
              <a:gd name="connsiteY43" fmla="*/ 5854700 h 5998845"/>
              <a:gd name="connsiteX44" fmla="*/ 6021071 w 6321425"/>
              <a:gd name="connsiteY44" fmla="*/ 5998845 h 5998845"/>
              <a:gd name="connsiteX45" fmla="*/ 6171565 w 6321425"/>
              <a:gd name="connsiteY45" fmla="*/ 5854700 h 5998845"/>
              <a:gd name="connsiteX46" fmla="*/ 6321426 w 6321425"/>
              <a:gd name="connsiteY46" fmla="*/ 5698490 h 5998845"/>
              <a:gd name="connsiteX47" fmla="*/ 6177280 w 6321425"/>
              <a:gd name="connsiteY47" fmla="*/ 5547995 h 5998845"/>
              <a:gd name="connsiteX48" fmla="*/ 6321426 w 6321425"/>
              <a:gd name="connsiteY48" fmla="*/ 5397500 h 5998845"/>
              <a:gd name="connsiteX49" fmla="*/ 6177280 w 6321425"/>
              <a:gd name="connsiteY49" fmla="*/ 5247005 h 5998845"/>
              <a:gd name="connsiteX50" fmla="*/ 6321426 w 6321425"/>
              <a:gd name="connsiteY50" fmla="*/ 5096510 h 5998845"/>
              <a:gd name="connsiteX51" fmla="*/ 6177280 w 6321425"/>
              <a:gd name="connsiteY51" fmla="*/ 4946650 h 5998845"/>
              <a:gd name="connsiteX52" fmla="*/ 6321426 w 6321425"/>
              <a:gd name="connsiteY52" fmla="*/ 4796155 h 5998845"/>
              <a:gd name="connsiteX53" fmla="*/ 6177280 w 6321425"/>
              <a:gd name="connsiteY53" fmla="*/ 4645660 h 5998845"/>
              <a:gd name="connsiteX54" fmla="*/ 6321426 w 6321425"/>
              <a:gd name="connsiteY54" fmla="*/ 4495165 h 5998845"/>
              <a:gd name="connsiteX55" fmla="*/ 6177280 w 6321425"/>
              <a:gd name="connsiteY55" fmla="*/ 4344670 h 5998845"/>
              <a:gd name="connsiteX56" fmla="*/ 6321426 w 6321425"/>
              <a:gd name="connsiteY56" fmla="*/ 4194810 h 5998845"/>
              <a:gd name="connsiteX57" fmla="*/ 6177280 w 6321425"/>
              <a:gd name="connsiteY57" fmla="*/ 4044315 h 5998845"/>
              <a:gd name="connsiteX58" fmla="*/ 6321426 w 6321425"/>
              <a:gd name="connsiteY58" fmla="*/ 3893820 h 5998845"/>
              <a:gd name="connsiteX59" fmla="*/ 6177280 w 6321425"/>
              <a:gd name="connsiteY59" fmla="*/ 3743325 h 5998845"/>
              <a:gd name="connsiteX60" fmla="*/ 6321426 w 6321425"/>
              <a:gd name="connsiteY60" fmla="*/ 3592830 h 5998845"/>
              <a:gd name="connsiteX61" fmla="*/ 6177280 w 6321425"/>
              <a:gd name="connsiteY61" fmla="*/ 3442970 h 5998845"/>
              <a:gd name="connsiteX62" fmla="*/ 6321426 w 6321425"/>
              <a:gd name="connsiteY62" fmla="*/ 3292475 h 5998845"/>
              <a:gd name="connsiteX63" fmla="*/ 6177280 w 6321425"/>
              <a:gd name="connsiteY63" fmla="*/ 3141980 h 5998845"/>
              <a:gd name="connsiteX64" fmla="*/ 6321426 w 6321425"/>
              <a:gd name="connsiteY64" fmla="*/ 2991485 h 5998845"/>
              <a:gd name="connsiteX65" fmla="*/ 6177280 w 6321425"/>
              <a:gd name="connsiteY65" fmla="*/ 2840990 h 5998845"/>
              <a:gd name="connsiteX66" fmla="*/ 6321426 w 6321425"/>
              <a:gd name="connsiteY66" fmla="*/ 2690495 h 5998845"/>
              <a:gd name="connsiteX67" fmla="*/ 6177280 w 6321425"/>
              <a:gd name="connsiteY67" fmla="*/ 2540635 h 5998845"/>
              <a:gd name="connsiteX68" fmla="*/ 6321426 w 6321425"/>
              <a:gd name="connsiteY68" fmla="*/ 2390140 h 5998845"/>
              <a:gd name="connsiteX69" fmla="*/ 6177280 w 6321425"/>
              <a:gd name="connsiteY69" fmla="*/ 2239645 h 5998845"/>
              <a:gd name="connsiteX70" fmla="*/ 6321426 w 6321425"/>
              <a:gd name="connsiteY70" fmla="*/ 2089150 h 5998845"/>
              <a:gd name="connsiteX71" fmla="*/ 6177280 w 6321425"/>
              <a:gd name="connsiteY71" fmla="*/ 1938655 h 5998845"/>
              <a:gd name="connsiteX72" fmla="*/ 6321426 w 6321425"/>
              <a:gd name="connsiteY72" fmla="*/ 1788795 h 5998845"/>
              <a:gd name="connsiteX73" fmla="*/ 6177280 w 6321425"/>
              <a:gd name="connsiteY73" fmla="*/ 1638300 h 5998845"/>
              <a:gd name="connsiteX74" fmla="*/ 6321426 w 6321425"/>
              <a:gd name="connsiteY74" fmla="*/ 1487805 h 5998845"/>
              <a:gd name="connsiteX75" fmla="*/ 6177280 w 6321425"/>
              <a:gd name="connsiteY75" fmla="*/ 1337310 h 5998845"/>
              <a:gd name="connsiteX76" fmla="*/ 6321426 w 6321425"/>
              <a:gd name="connsiteY76" fmla="*/ 1186815 h 5998845"/>
              <a:gd name="connsiteX77" fmla="*/ 6177280 w 6321425"/>
              <a:gd name="connsiteY77" fmla="*/ 1036955 h 5998845"/>
              <a:gd name="connsiteX78" fmla="*/ 6321426 w 6321425"/>
              <a:gd name="connsiteY78" fmla="*/ 886460 h 5998845"/>
              <a:gd name="connsiteX79" fmla="*/ 6177280 w 6321425"/>
              <a:gd name="connsiteY79" fmla="*/ 735965 h 5998845"/>
              <a:gd name="connsiteX80" fmla="*/ 6321426 w 6321425"/>
              <a:gd name="connsiteY80" fmla="*/ 585470 h 5998845"/>
              <a:gd name="connsiteX81" fmla="*/ 6177280 w 6321425"/>
              <a:gd name="connsiteY81" fmla="*/ 434975 h 5998845"/>
              <a:gd name="connsiteX82" fmla="*/ 6321426 w 6321425"/>
              <a:gd name="connsiteY82" fmla="*/ 284480 h 5998845"/>
              <a:gd name="connsiteX83" fmla="*/ 6177280 w 6321425"/>
              <a:gd name="connsiteY83" fmla="*/ 134620 h 599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6321425" h="5998845">
                <a:moveTo>
                  <a:pt x="6177280" y="134620"/>
                </a:moveTo>
                <a:lnTo>
                  <a:pt x="6306185" y="0"/>
                </a:lnTo>
                <a:lnTo>
                  <a:pt x="0" y="0"/>
                </a:lnTo>
                <a:lnTo>
                  <a:pt x="0" y="5993130"/>
                </a:lnTo>
                <a:lnTo>
                  <a:pt x="5715" y="5998845"/>
                </a:lnTo>
                <a:lnTo>
                  <a:pt x="156210" y="5854700"/>
                </a:lnTo>
                <a:lnTo>
                  <a:pt x="306705" y="5998845"/>
                </a:lnTo>
                <a:lnTo>
                  <a:pt x="457201" y="5854700"/>
                </a:lnTo>
                <a:lnTo>
                  <a:pt x="607695" y="5998845"/>
                </a:lnTo>
                <a:lnTo>
                  <a:pt x="757555" y="5854700"/>
                </a:lnTo>
                <a:lnTo>
                  <a:pt x="908051" y="5998845"/>
                </a:lnTo>
                <a:lnTo>
                  <a:pt x="1058546" y="5854700"/>
                </a:lnTo>
                <a:lnTo>
                  <a:pt x="1209040" y="5998845"/>
                </a:lnTo>
                <a:lnTo>
                  <a:pt x="1359535" y="5854700"/>
                </a:lnTo>
                <a:lnTo>
                  <a:pt x="1509396" y="5998845"/>
                </a:lnTo>
                <a:lnTo>
                  <a:pt x="1659890" y="5854700"/>
                </a:lnTo>
                <a:lnTo>
                  <a:pt x="1810385" y="5998845"/>
                </a:lnTo>
                <a:lnTo>
                  <a:pt x="1960880" y="5854700"/>
                </a:lnTo>
                <a:lnTo>
                  <a:pt x="2111376" y="5998845"/>
                </a:lnTo>
                <a:lnTo>
                  <a:pt x="2261235" y="5854700"/>
                </a:lnTo>
                <a:lnTo>
                  <a:pt x="2411730" y="5998845"/>
                </a:lnTo>
                <a:lnTo>
                  <a:pt x="2562226" y="5854700"/>
                </a:lnTo>
                <a:lnTo>
                  <a:pt x="2712721" y="5998845"/>
                </a:lnTo>
                <a:lnTo>
                  <a:pt x="2863215" y="5854700"/>
                </a:lnTo>
                <a:lnTo>
                  <a:pt x="3013710" y="5998845"/>
                </a:lnTo>
                <a:lnTo>
                  <a:pt x="3163571" y="5854700"/>
                </a:lnTo>
                <a:lnTo>
                  <a:pt x="3314065" y="5998845"/>
                </a:lnTo>
                <a:lnTo>
                  <a:pt x="3464560" y="5854700"/>
                </a:lnTo>
                <a:lnTo>
                  <a:pt x="3615055" y="5998845"/>
                </a:lnTo>
                <a:lnTo>
                  <a:pt x="3765551" y="5854700"/>
                </a:lnTo>
                <a:lnTo>
                  <a:pt x="3915410" y="5998845"/>
                </a:lnTo>
                <a:lnTo>
                  <a:pt x="4065905" y="5854700"/>
                </a:lnTo>
                <a:lnTo>
                  <a:pt x="4216401" y="5998845"/>
                </a:lnTo>
                <a:lnTo>
                  <a:pt x="4366896" y="5854700"/>
                </a:lnTo>
                <a:lnTo>
                  <a:pt x="4517390" y="5998845"/>
                </a:lnTo>
                <a:lnTo>
                  <a:pt x="4667251" y="5854700"/>
                </a:lnTo>
                <a:lnTo>
                  <a:pt x="4817746" y="5998845"/>
                </a:lnTo>
                <a:lnTo>
                  <a:pt x="4968240" y="5854700"/>
                </a:lnTo>
                <a:lnTo>
                  <a:pt x="5118735" y="5998845"/>
                </a:lnTo>
                <a:lnTo>
                  <a:pt x="5269230" y="5854700"/>
                </a:lnTo>
                <a:lnTo>
                  <a:pt x="5419726" y="5998845"/>
                </a:lnTo>
                <a:lnTo>
                  <a:pt x="5569585" y="5854700"/>
                </a:lnTo>
                <a:lnTo>
                  <a:pt x="5720080" y="5998845"/>
                </a:lnTo>
                <a:lnTo>
                  <a:pt x="5870576" y="5854700"/>
                </a:lnTo>
                <a:lnTo>
                  <a:pt x="6021071" y="5998845"/>
                </a:lnTo>
                <a:lnTo>
                  <a:pt x="6171565" y="5854700"/>
                </a:lnTo>
                <a:lnTo>
                  <a:pt x="6321426" y="5698490"/>
                </a:lnTo>
                <a:lnTo>
                  <a:pt x="6177280" y="5547995"/>
                </a:lnTo>
                <a:lnTo>
                  <a:pt x="6321426" y="5397500"/>
                </a:lnTo>
                <a:lnTo>
                  <a:pt x="6177280" y="5247005"/>
                </a:lnTo>
                <a:lnTo>
                  <a:pt x="6321426" y="5096510"/>
                </a:lnTo>
                <a:lnTo>
                  <a:pt x="6177280" y="4946650"/>
                </a:lnTo>
                <a:lnTo>
                  <a:pt x="6321426" y="4796155"/>
                </a:lnTo>
                <a:lnTo>
                  <a:pt x="6177280" y="4645660"/>
                </a:lnTo>
                <a:lnTo>
                  <a:pt x="6321426" y="4495165"/>
                </a:lnTo>
                <a:lnTo>
                  <a:pt x="6177280" y="4344670"/>
                </a:lnTo>
                <a:lnTo>
                  <a:pt x="6321426" y="4194810"/>
                </a:lnTo>
                <a:lnTo>
                  <a:pt x="6177280" y="4044315"/>
                </a:lnTo>
                <a:lnTo>
                  <a:pt x="6321426" y="3893820"/>
                </a:lnTo>
                <a:lnTo>
                  <a:pt x="6177280" y="3743325"/>
                </a:lnTo>
                <a:lnTo>
                  <a:pt x="6321426" y="3592830"/>
                </a:lnTo>
                <a:lnTo>
                  <a:pt x="6177280" y="3442970"/>
                </a:lnTo>
                <a:lnTo>
                  <a:pt x="6321426" y="3292475"/>
                </a:lnTo>
                <a:lnTo>
                  <a:pt x="6177280" y="3141980"/>
                </a:lnTo>
                <a:lnTo>
                  <a:pt x="6321426" y="2991485"/>
                </a:lnTo>
                <a:lnTo>
                  <a:pt x="6177280" y="2840990"/>
                </a:lnTo>
                <a:lnTo>
                  <a:pt x="6321426" y="2690495"/>
                </a:lnTo>
                <a:lnTo>
                  <a:pt x="6177280" y="2540635"/>
                </a:lnTo>
                <a:lnTo>
                  <a:pt x="6321426" y="2390140"/>
                </a:lnTo>
                <a:lnTo>
                  <a:pt x="6177280" y="2239645"/>
                </a:lnTo>
                <a:lnTo>
                  <a:pt x="6321426" y="2089150"/>
                </a:lnTo>
                <a:lnTo>
                  <a:pt x="6177280" y="1938655"/>
                </a:lnTo>
                <a:lnTo>
                  <a:pt x="6321426" y="1788795"/>
                </a:lnTo>
                <a:lnTo>
                  <a:pt x="6177280" y="1638300"/>
                </a:lnTo>
                <a:lnTo>
                  <a:pt x="6321426" y="1487805"/>
                </a:lnTo>
                <a:lnTo>
                  <a:pt x="6177280" y="1337310"/>
                </a:lnTo>
                <a:lnTo>
                  <a:pt x="6321426" y="1186815"/>
                </a:lnTo>
                <a:lnTo>
                  <a:pt x="6177280" y="1036955"/>
                </a:lnTo>
                <a:lnTo>
                  <a:pt x="6321426" y="886460"/>
                </a:lnTo>
                <a:lnTo>
                  <a:pt x="6177280" y="735965"/>
                </a:lnTo>
                <a:lnTo>
                  <a:pt x="6321426" y="585470"/>
                </a:lnTo>
                <a:lnTo>
                  <a:pt x="6177280" y="434975"/>
                </a:lnTo>
                <a:lnTo>
                  <a:pt x="6321426" y="284480"/>
                </a:lnTo>
                <a:lnTo>
                  <a:pt x="6177280" y="134620"/>
                </a:lnTo>
                <a:close/>
              </a:path>
            </a:pathLst>
          </a:custGeom>
          <a:solidFill>
            <a:srgbClr val="00A19A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1" name="Vrije vorm 30">
            <a:extLst>
              <a:ext uri="{FF2B5EF4-FFF2-40B4-BE49-F238E27FC236}">
                <a16:creationId xmlns:a16="http://schemas.microsoft.com/office/drawing/2014/main" id="{867DA2B6-2E32-0696-DC5F-4AD3750C7B69}"/>
              </a:ext>
            </a:extLst>
          </p:cNvPr>
          <p:cNvSpPr/>
          <p:nvPr/>
        </p:nvSpPr>
        <p:spPr>
          <a:xfrm>
            <a:off x="0" y="0"/>
            <a:ext cx="12192000" cy="4571841"/>
          </a:xfrm>
          <a:custGeom>
            <a:avLst/>
            <a:gdLst>
              <a:gd name="connsiteX0" fmla="*/ 12192000 w 12192000"/>
              <a:gd name="connsiteY0" fmla="*/ 0 h 4571841"/>
              <a:gd name="connsiteX1" fmla="*/ 0 w 12192000"/>
              <a:gd name="connsiteY1" fmla="*/ 0 h 4571841"/>
              <a:gd name="connsiteX2" fmla="*/ 0 w 12192000"/>
              <a:gd name="connsiteY2" fmla="*/ 4483100 h 4571841"/>
              <a:gd name="connsiteX3" fmla="*/ 95250 w 12192000"/>
              <a:gd name="connsiteY3" fmla="*/ 4527550 h 4571841"/>
              <a:gd name="connsiteX4" fmla="*/ 95250 w 12192000"/>
              <a:gd name="connsiteY4" fmla="*/ 4527550 h 4571841"/>
              <a:gd name="connsiteX5" fmla="*/ 285750 w 12192000"/>
              <a:gd name="connsiteY5" fmla="*/ 4527550 h 4571841"/>
              <a:gd name="connsiteX6" fmla="*/ 285750 w 12192000"/>
              <a:gd name="connsiteY6" fmla="*/ 4527550 h 4571841"/>
              <a:gd name="connsiteX7" fmla="*/ 476250 w 12192000"/>
              <a:gd name="connsiteY7" fmla="*/ 4527550 h 4571841"/>
              <a:gd name="connsiteX8" fmla="*/ 476250 w 12192000"/>
              <a:gd name="connsiteY8" fmla="*/ 4527550 h 4571841"/>
              <a:gd name="connsiteX9" fmla="*/ 666750 w 12192000"/>
              <a:gd name="connsiteY9" fmla="*/ 4527550 h 4571841"/>
              <a:gd name="connsiteX10" fmla="*/ 666750 w 12192000"/>
              <a:gd name="connsiteY10" fmla="*/ 4527550 h 4571841"/>
              <a:gd name="connsiteX11" fmla="*/ 857250 w 12192000"/>
              <a:gd name="connsiteY11" fmla="*/ 4527550 h 4571841"/>
              <a:gd name="connsiteX12" fmla="*/ 857250 w 12192000"/>
              <a:gd name="connsiteY12" fmla="*/ 4527550 h 4571841"/>
              <a:gd name="connsiteX13" fmla="*/ 1047750 w 12192000"/>
              <a:gd name="connsiteY13" fmla="*/ 4527550 h 4571841"/>
              <a:gd name="connsiteX14" fmla="*/ 1047750 w 12192000"/>
              <a:gd name="connsiteY14" fmla="*/ 4527550 h 4571841"/>
              <a:gd name="connsiteX15" fmla="*/ 1238250 w 12192000"/>
              <a:gd name="connsiteY15" fmla="*/ 4527550 h 4571841"/>
              <a:gd name="connsiteX16" fmla="*/ 1238250 w 12192000"/>
              <a:gd name="connsiteY16" fmla="*/ 4527550 h 4571841"/>
              <a:gd name="connsiteX17" fmla="*/ 1428750 w 12192000"/>
              <a:gd name="connsiteY17" fmla="*/ 4527550 h 4571841"/>
              <a:gd name="connsiteX18" fmla="*/ 1428750 w 12192000"/>
              <a:gd name="connsiteY18" fmla="*/ 4527550 h 4571841"/>
              <a:gd name="connsiteX19" fmla="*/ 1619250 w 12192000"/>
              <a:gd name="connsiteY19" fmla="*/ 4527550 h 4571841"/>
              <a:gd name="connsiteX20" fmla="*/ 1619250 w 12192000"/>
              <a:gd name="connsiteY20" fmla="*/ 4527550 h 4571841"/>
              <a:gd name="connsiteX21" fmla="*/ 1809750 w 12192000"/>
              <a:gd name="connsiteY21" fmla="*/ 4527550 h 4571841"/>
              <a:gd name="connsiteX22" fmla="*/ 1809750 w 12192000"/>
              <a:gd name="connsiteY22" fmla="*/ 4527550 h 4571841"/>
              <a:gd name="connsiteX23" fmla="*/ 2000250 w 12192000"/>
              <a:gd name="connsiteY23" fmla="*/ 4527550 h 4571841"/>
              <a:gd name="connsiteX24" fmla="*/ 2000250 w 12192000"/>
              <a:gd name="connsiteY24" fmla="*/ 4527550 h 4571841"/>
              <a:gd name="connsiteX25" fmla="*/ 2190750 w 12192000"/>
              <a:gd name="connsiteY25" fmla="*/ 4527550 h 4571841"/>
              <a:gd name="connsiteX26" fmla="*/ 2190750 w 12192000"/>
              <a:gd name="connsiteY26" fmla="*/ 4527550 h 4571841"/>
              <a:gd name="connsiteX27" fmla="*/ 2381250 w 12192000"/>
              <a:gd name="connsiteY27" fmla="*/ 4527550 h 4571841"/>
              <a:gd name="connsiteX28" fmla="*/ 2381250 w 12192000"/>
              <a:gd name="connsiteY28" fmla="*/ 4527550 h 4571841"/>
              <a:gd name="connsiteX29" fmla="*/ 2571750 w 12192000"/>
              <a:gd name="connsiteY29" fmla="*/ 4527550 h 4571841"/>
              <a:gd name="connsiteX30" fmla="*/ 2571750 w 12192000"/>
              <a:gd name="connsiteY30" fmla="*/ 4527550 h 4571841"/>
              <a:gd name="connsiteX31" fmla="*/ 2762250 w 12192000"/>
              <a:gd name="connsiteY31" fmla="*/ 4527550 h 4571841"/>
              <a:gd name="connsiteX32" fmla="*/ 2762250 w 12192000"/>
              <a:gd name="connsiteY32" fmla="*/ 4527550 h 4571841"/>
              <a:gd name="connsiteX33" fmla="*/ 2952750 w 12192000"/>
              <a:gd name="connsiteY33" fmla="*/ 4527550 h 4571841"/>
              <a:gd name="connsiteX34" fmla="*/ 2952750 w 12192000"/>
              <a:gd name="connsiteY34" fmla="*/ 4527550 h 4571841"/>
              <a:gd name="connsiteX35" fmla="*/ 3143250 w 12192000"/>
              <a:gd name="connsiteY35" fmla="*/ 4527550 h 4571841"/>
              <a:gd name="connsiteX36" fmla="*/ 3143250 w 12192000"/>
              <a:gd name="connsiteY36" fmla="*/ 4527550 h 4571841"/>
              <a:gd name="connsiteX37" fmla="*/ 3333750 w 12192000"/>
              <a:gd name="connsiteY37" fmla="*/ 4527550 h 4571841"/>
              <a:gd name="connsiteX38" fmla="*/ 3333750 w 12192000"/>
              <a:gd name="connsiteY38" fmla="*/ 4527550 h 4571841"/>
              <a:gd name="connsiteX39" fmla="*/ 3524250 w 12192000"/>
              <a:gd name="connsiteY39" fmla="*/ 4527550 h 4571841"/>
              <a:gd name="connsiteX40" fmla="*/ 3524250 w 12192000"/>
              <a:gd name="connsiteY40" fmla="*/ 4527550 h 4571841"/>
              <a:gd name="connsiteX41" fmla="*/ 3714750 w 12192000"/>
              <a:gd name="connsiteY41" fmla="*/ 4527550 h 4571841"/>
              <a:gd name="connsiteX42" fmla="*/ 3714750 w 12192000"/>
              <a:gd name="connsiteY42" fmla="*/ 4527550 h 4571841"/>
              <a:gd name="connsiteX43" fmla="*/ 3905250 w 12192000"/>
              <a:gd name="connsiteY43" fmla="*/ 4527550 h 4571841"/>
              <a:gd name="connsiteX44" fmla="*/ 3905250 w 12192000"/>
              <a:gd name="connsiteY44" fmla="*/ 4527550 h 4571841"/>
              <a:gd name="connsiteX45" fmla="*/ 4095750 w 12192000"/>
              <a:gd name="connsiteY45" fmla="*/ 4527550 h 4571841"/>
              <a:gd name="connsiteX46" fmla="*/ 4095750 w 12192000"/>
              <a:gd name="connsiteY46" fmla="*/ 4527550 h 4571841"/>
              <a:gd name="connsiteX47" fmla="*/ 4286250 w 12192000"/>
              <a:gd name="connsiteY47" fmla="*/ 4527550 h 4571841"/>
              <a:gd name="connsiteX48" fmla="*/ 4286250 w 12192000"/>
              <a:gd name="connsiteY48" fmla="*/ 4527550 h 4571841"/>
              <a:gd name="connsiteX49" fmla="*/ 4476750 w 12192000"/>
              <a:gd name="connsiteY49" fmla="*/ 4527550 h 4571841"/>
              <a:gd name="connsiteX50" fmla="*/ 4476750 w 12192000"/>
              <a:gd name="connsiteY50" fmla="*/ 4527550 h 4571841"/>
              <a:gd name="connsiteX51" fmla="*/ 4667250 w 12192000"/>
              <a:gd name="connsiteY51" fmla="*/ 4527550 h 4571841"/>
              <a:gd name="connsiteX52" fmla="*/ 4667250 w 12192000"/>
              <a:gd name="connsiteY52" fmla="*/ 4527550 h 4571841"/>
              <a:gd name="connsiteX53" fmla="*/ 4857750 w 12192000"/>
              <a:gd name="connsiteY53" fmla="*/ 4527550 h 4571841"/>
              <a:gd name="connsiteX54" fmla="*/ 4857750 w 12192000"/>
              <a:gd name="connsiteY54" fmla="*/ 4527550 h 4571841"/>
              <a:gd name="connsiteX55" fmla="*/ 5048250 w 12192000"/>
              <a:gd name="connsiteY55" fmla="*/ 4527550 h 4571841"/>
              <a:gd name="connsiteX56" fmla="*/ 5048250 w 12192000"/>
              <a:gd name="connsiteY56" fmla="*/ 4527550 h 4571841"/>
              <a:gd name="connsiteX57" fmla="*/ 5238750 w 12192000"/>
              <a:gd name="connsiteY57" fmla="*/ 4527550 h 4571841"/>
              <a:gd name="connsiteX58" fmla="*/ 5238750 w 12192000"/>
              <a:gd name="connsiteY58" fmla="*/ 4527550 h 4571841"/>
              <a:gd name="connsiteX59" fmla="*/ 5429250 w 12192000"/>
              <a:gd name="connsiteY59" fmla="*/ 4527550 h 4571841"/>
              <a:gd name="connsiteX60" fmla="*/ 5429250 w 12192000"/>
              <a:gd name="connsiteY60" fmla="*/ 4527550 h 4571841"/>
              <a:gd name="connsiteX61" fmla="*/ 5619750 w 12192000"/>
              <a:gd name="connsiteY61" fmla="*/ 4527550 h 4571841"/>
              <a:gd name="connsiteX62" fmla="*/ 5619750 w 12192000"/>
              <a:gd name="connsiteY62" fmla="*/ 4527550 h 4571841"/>
              <a:gd name="connsiteX63" fmla="*/ 5810250 w 12192000"/>
              <a:gd name="connsiteY63" fmla="*/ 4527550 h 4571841"/>
              <a:gd name="connsiteX64" fmla="*/ 5810250 w 12192000"/>
              <a:gd name="connsiteY64" fmla="*/ 4527550 h 4571841"/>
              <a:gd name="connsiteX65" fmla="*/ 6000750 w 12192000"/>
              <a:gd name="connsiteY65" fmla="*/ 4527550 h 4571841"/>
              <a:gd name="connsiteX66" fmla="*/ 6000750 w 12192000"/>
              <a:gd name="connsiteY66" fmla="*/ 4527550 h 4571841"/>
              <a:gd name="connsiteX67" fmla="*/ 6191250 w 12192000"/>
              <a:gd name="connsiteY67" fmla="*/ 4527550 h 4571841"/>
              <a:gd name="connsiteX68" fmla="*/ 6191250 w 12192000"/>
              <a:gd name="connsiteY68" fmla="*/ 4527550 h 4571841"/>
              <a:gd name="connsiteX69" fmla="*/ 6381750 w 12192000"/>
              <a:gd name="connsiteY69" fmla="*/ 4527550 h 4571841"/>
              <a:gd name="connsiteX70" fmla="*/ 6381750 w 12192000"/>
              <a:gd name="connsiteY70" fmla="*/ 4527550 h 4571841"/>
              <a:gd name="connsiteX71" fmla="*/ 6572250 w 12192000"/>
              <a:gd name="connsiteY71" fmla="*/ 4527550 h 4571841"/>
              <a:gd name="connsiteX72" fmla="*/ 6572250 w 12192000"/>
              <a:gd name="connsiteY72" fmla="*/ 4527550 h 4571841"/>
              <a:gd name="connsiteX73" fmla="*/ 6762750 w 12192000"/>
              <a:gd name="connsiteY73" fmla="*/ 4527550 h 4571841"/>
              <a:gd name="connsiteX74" fmla="*/ 6762750 w 12192000"/>
              <a:gd name="connsiteY74" fmla="*/ 4527550 h 4571841"/>
              <a:gd name="connsiteX75" fmla="*/ 6953250 w 12192000"/>
              <a:gd name="connsiteY75" fmla="*/ 4527550 h 4571841"/>
              <a:gd name="connsiteX76" fmla="*/ 6953250 w 12192000"/>
              <a:gd name="connsiteY76" fmla="*/ 4527550 h 4571841"/>
              <a:gd name="connsiteX77" fmla="*/ 7143750 w 12192000"/>
              <a:gd name="connsiteY77" fmla="*/ 4527550 h 4571841"/>
              <a:gd name="connsiteX78" fmla="*/ 7143750 w 12192000"/>
              <a:gd name="connsiteY78" fmla="*/ 4527550 h 4571841"/>
              <a:gd name="connsiteX79" fmla="*/ 7334250 w 12192000"/>
              <a:gd name="connsiteY79" fmla="*/ 4527550 h 4571841"/>
              <a:gd name="connsiteX80" fmla="*/ 7334250 w 12192000"/>
              <a:gd name="connsiteY80" fmla="*/ 4527550 h 4571841"/>
              <a:gd name="connsiteX81" fmla="*/ 7524750 w 12192000"/>
              <a:gd name="connsiteY81" fmla="*/ 4527550 h 4571841"/>
              <a:gd name="connsiteX82" fmla="*/ 7524750 w 12192000"/>
              <a:gd name="connsiteY82" fmla="*/ 4527550 h 4571841"/>
              <a:gd name="connsiteX83" fmla="*/ 7715250 w 12192000"/>
              <a:gd name="connsiteY83" fmla="*/ 4527550 h 4571841"/>
              <a:gd name="connsiteX84" fmla="*/ 7715250 w 12192000"/>
              <a:gd name="connsiteY84" fmla="*/ 4527550 h 4571841"/>
              <a:gd name="connsiteX85" fmla="*/ 7905750 w 12192000"/>
              <a:gd name="connsiteY85" fmla="*/ 4527550 h 4571841"/>
              <a:gd name="connsiteX86" fmla="*/ 7905750 w 12192000"/>
              <a:gd name="connsiteY86" fmla="*/ 4527550 h 4571841"/>
              <a:gd name="connsiteX87" fmla="*/ 8096250 w 12192000"/>
              <a:gd name="connsiteY87" fmla="*/ 4527550 h 4571841"/>
              <a:gd name="connsiteX88" fmla="*/ 8096250 w 12192000"/>
              <a:gd name="connsiteY88" fmla="*/ 4527550 h 4571841"/>
              <a:gd name="connsiteX89" fmla="*/ 8286750 w 12192000"/>
              <a:gd name="connsiteY89" fmla="*/ 4527550 h 4571841"/>
              <a:gd name="connsiteX90" fmla="*/ 8286750 w 12192000"/>
              <a:gd name="connsiteY90" fmla="*/ 4527550 h 4571841"/>
              <a:gd name="connsiteX91" fmla="*/ 8477250 w 12192000"/>
              <a:gd name="connsiteY91" fmla="*/ 4527550 h 4571841"/>
              <a:gd name="connsiteX92" fmla="*/ 8477250 w 12192000"/>
              <a:gd name="connsiteY92" fmla="*/ 4527550 h 4571841"/>
              <a:gd name="connsiteX93" fmla="*/ 8667750 w 12192000"/>
              <a:gd name="connsiteY93" fmla="*/ 4527550 h 4571841"/>
              <a:gd name="connsiteX94" fmla="*/ 8667750 w 12192000"/>
              <a:gd name="connsiteY94" fmla="*/ 4527550 h 4571841"/>
              <a:gd name="connsiteX95" fmla="*/ 8858250 w 12192000"/>
              <a:gd name="connsiteY95" fmla="*/ 4527550 h 4571841"/>
              <a:gd name="connsiteX96" fmla="*/ 8858250 w 12192000"/>
              <a:gd name="connsiteY96" fmla="*/ 4527550 h 4571841"/>
              <a:gd name="connsiteX97" fmla="*/ 9048750 w 12192000"/>
              <a:gd name="connsiteY97" fmla="*/ 4527550 h 4571841"/>
              <a:gd name="connsiteX98" fmla="*/ 9048750 w 12192000"/>
              <a:gd name="connsiteY98" fmla="*/ 4527550 h 4571841"/>
              <a:gd name="connsiteX99" fmla="*/ 9239250 w 12192000"/>
              <a:gd name="connsiteY99" fmla="*/ 4527550 h 4571841"/>
              <a:gd name="connsiteX100" fmla="*/ 9239250 w 12192000"/>
              <a:gd name="connsiteY100" fmla="*/ 4527550 h 4571841"/>
              <a:gd name="connsiteX101" fmla="*/ 9429750 w 12192000"/>
              <a:gd name="connsiteY101" fmla="*/ 4527550 h 4571841"/>
              <a:gd name="connsiteX102" fmla="*/ 9429750 w 12192000"/>
              <a:gd name="connsiteY102" fmla="*/ 4527550 h 4571841"/>
              <a:gd name="connsiteX103" fmla="*/ 9620250 w 12192000"/>
              <a:gd name="connsiteY103" fmla="*/ 4527550 h 4571841"/>
              <a:gd name="connsiteX104" fmla="*/ 9620250 w 12192000"/>
              <a:gd name="connsiteY104" fmla="*/ 4527550 h 4571841"/>
              <a:gd name="connsiteX105" fmla="*/ 9810750 w 12192000"/>
              <a:gd name="connsiteY105" fmla="*/ 4527550 h 4571841"/>
              <a:gd name="connsiteX106" fmla="*/ 9810750 w 12192000"/>
              <a:gd name="connsiteY106" fmla="*/ 4527550 h 4571841"/>
              <a:gd name="connsiteX107" fmla="*/ 10001250 w 12192000"/>
              <a:gd name="connsiteY107" fmla="*/ 4527550 h 4571841"/>
              <a:gd name="connsiteX108" fmla="*/ 10001250 w 12192000"/>
              <a:gd name="connsiteY108" fmla="*/ 4527550 h 4571841"/>
              <a:gd name="connsiteX109" fmla="*/ 10191750 w 12192000"/>
              <a:gd name="connsiteY109" fmla="*/ 4527550 h 4571841"/>
              <a:gd name="connsiteX110" fmla="*/ 10191750 w 12192000"/>
              <a:gd name="connsiteY110" fmla="*/ 4527550 h 4571841"/>
              <a:gd name="connsiteX111" fmla="*/ 10382250 w 12192000"/>
              <a:gd name="connsiteY111" fmla="*/ 4527550 h 4571841"/>
              <a:gd name="connsiteX112" fmla="*/ 10382250 w 12192000"/>
              <a:gd name="connsiteY112" fmla="*/ 4527550 h 4571841"/>
              <a:gd name="connsiteX113" fmla="*/ 10572750 w 12192000"/>
              <a:gd name="connsiteY113" fmla="*/ 4527550 h 4571841"/>
              <a:gd name="connsiteX114" fmla="*/ 10572750 w 12192000"/>
              <a:gd name="connsiteY114" fmla="*/ 4527550 h 4571841"/>
              <a:gd name="connsiteX115" fmla="*/ 10763250 w 12192000"/>
              <a:gd name="connsiteY115" fmla="*/ 4527550 h 4571841"/>
              <a:gd name="connsiteX116" fmla="*/ 10763250 w 12192000"/>
              <a:gd name="connsiteY116" fmla="*/ 4527550 h 4571841"/>
              <a:gd name="connsiteX117" fmla="*/ 10953750 w 12192000"/>
              <a:gd name="connsiteY117" fmla="*/ 4527550 h 4571841"/>
              <a:gd name="connsiteX118" fmla="*/ 10953750 w 12192000"/>
              <a:gd name="connsiteY118" fmla="*/ 4527550 h 4571841"/>
              <a:gd name="connsiteX119" fmla="*/ 11144250 w 12192000"/>
              <a:gd name="connsiteY119" fmla="*/ 4527550 h 4571841"/>
              <a:gd name="connsiteX120" fmla="*/ 11144250 w 12192000"/>
              <a:gd name="connsiteY120" fmla="*/ 4527550 h 4571841"/>
              <a:gd name="connsiteX121" fmla="*/ 11334750 w 12192000"/>
              <a:gd name="connsiteY121" fmla="*/ 4527550 h 4571841"/>
              <a:gd name="connsiteX122" fmla="*/ 11334750 w 12192000"/>
              <a:gd name="connsiteY122" fmla="*/ 4527550 h 4571841"/>
              <a:gd name="connsiteX123" fmla="*/ 11525250 w 12192000"/>
              <a:gd name="connsiteY123" fmla="*/ 4527550 h 4571841"/>
              <a:gd name="connsiteX124" fmla="*/ 11525250 w 12192000"/>
              <a:gd name="connsiteY124" fmla="*/ 4527550 h 4571841"/>
              <a:gd name="connsiteX125" fmla="*/ 11715750 w 12192000"/>
              <a:gd name="connsiteY125" fmla="*/ 4527550 h 4571841"/>
              <a:gd name="connsiteX126" fmla="*/ 11715750 w 12192000"/>
              <a:gd name="connsiteY126" fmla="*/ 4527550 h 4571841"/>
              <a:gd name="connsiteX127" fmla="*/ 11906250 w 12192000"/>
              <a:gd name="connsiteY127" fmla="*/ 4527550 h 4571841"/>
              <a:gd name="connsiteX128" fmla="*/ 11906250 w 12192000"/>
              <a:gd name="connsiteY128" fmla="*/ 4527550 h 4571841"/>
              <a:gd name="connsiteX129" fmla="*/ 12096750 w 12192000"/>
              <a:gd name="connsiteY129" fmla="*/ 4527550 h 4571841"/>
              <a:gd name="connsiteX130" fmla="*/ 12096750 w 12192000"/>
              <a:gd name="connsiteY130" fmla="*/ 4527550 h 4571841"/>
              <a:gd name="connsiteX131" fmla="*/ 12192000 w 12192000"/>
              <a:gd name="connsiteY131" fmla="*/ 4483100 h 4571841"/>
              <a:gd name="connsiteX132" fmla="*/ 12192000 w 12192000"/>
              <a:gd name="connsiteY132" fmla="*/ 0 h 45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12192000" h="4571841">
                <a:moveTo>
                  <a:pt x="12192000" y="0"/>
                </a:moveTo>
                <a:lnTo>
                  <a:pt x="0" y="0"/>
                </a:lnTo>
                <a:lnTo>
                  <a:pt x="0" y="4483100"/>
                </a:lnTo>
                <a:cubicBezTo>
                  <a:pt x="34925" y="4483100"/>
                  <a:pt x="70485" y="4497705"/>
                  <a:pt x="95250" y="4527550"/>
                </a:cubicBezTo>
                <a:lnTo>
                  <a:pt x="95250" y="4527550"/>
                </a:lnTo>
                <a:cubicBezTo>
                  <a:pt x="144780" y="4586605"/>
                  <a:pt x="236220" y="4586605"/>
                  <a:pt x="285750" y="4527550"/>
                </a:cubicBezTo>
                <a:lnTo>
                  <a:pt x="285750" y="4527550"/>
                </a:lnTo>
                <a:cubicBezTo>
                  <a:pt x="335280" y="4468495"/>
                  <a:pt x="426720" y="4468495"/>
                  <a:pt x="476250" y="4527550"/>
                </a:cubicBezTo>
                <a:lnTo>
                  <a:pt x="476250" y="4527550"/>
                </a:lnTo>
                <a:cubicBezTo>
                  <a:pt x="525780" y="4586605"/>
                  <a:pt x="617220" y="4586605"/>
                  <a:pt x="666750" y="4527550"/>
                </a:cubicBezTo>
                <a:lnTo>
                  <a:pt x="666750" y="4527550"/>
                </a:lnTo>
                <a:cubicBezTo>
                  <a:pt x="716280" y="4468495"/>
                  <a:pt x="807720" y="4468495"/>
                  <a:pt x="857250" y="4527550"/>
                </a:cubicBezTo>
                <a:lnTo>
                  <a:pt x="857250" y="4527550"/>
                </a:lnTo>
                <a:cubicBezTo>
                  <a:pt x="906780" y="4586605"/>
                  <a:pt x="998220" y="4586605"/>
                  <a:pt x="1047750" y="4527550"/>
                </a:cubicBezTo>
                <a:lnTo>
                  <a:pt x="1047750" y="4527550"/>
                </a:lnTo>
                <a:cubicBezTo>
                  <a:pt x="1097280" y="4468495"/>
                  <a:pt x="1188720" y="4468495"/>
                  <a:pt x="1238250" y="4527550"/>
                </a:cubicBezTo>
                <a:lnTo>
                  <a:pt x="1238250" y="4527550"/>
                </a:lnTo>
                <a:cubicBezTo>
                  <a:pt x="1287780" y="4586605"/>
                  <a:pt x="1379220" y="4586605"/>
                  <a:pt x="1428750" y="4527550"/>
                </a:cubicBezTo>
                <a:lnTo>
                  <a:pt x="1428750" y="4527550"/>
                </a:lnTo>
                <a:cubicBezTo>
                  <a:pt x="1478280" y="4468495"/>
                  <a:pt x="1569720" y="4468495"/>
                  <a:pt x="1619250" y="4527550"/>
                </a:cubicBezTo>
                <a:lnTo>
                  <a:pt x="1619250" y="4527550"/>
                </a:lnTo>
                <a:cubicBezTo>
                  <a:pt x="1668780" y="4586605"/>
                  <a:pt x="1760220" y="4586605"/>
                  <a:pt x="1809750" y="4527550"/>
                </a:cubicBezTo>
                <a:lnTo>
                  <a:pt x="1809750" y="4527550"/>
                </a:lnTo>
                <a:cubicBezTo>
                  <a:pt x="1859280" y="4468495"/>
                  <a:pt x="1950720" y="4468495"/>
                  <a:pt x="2000250" y="4527550"/>
                </a:cubicBezTo>
                <a:lnTo>
                  <a:pt x="2000250" y="4527550"/>
                </a:lnTo>
                <a:cubicBezTo>
                  <a:pt x="2049780" y="4586605"/>
                  <a:pt x="2141220" y="4586605"/>
                  <a:pt x="2190750" y="4527550"/>
                </a:cubicBezTo>
                <a:lnTo>
                  <a:pt x="2190750" y="4527550"/>
                </a:lnTo>
                <a:cubicBezTo>
                  <a:pt x="2240280" y="4468495"/>
                  <a:pt x="2331720" y="4468495"/>
                  <a:pt x="2381250" y="4527550"/>
                </a:cubicBezTo>
                <a:lnTo>
                  <a:pt x="2381250" y="4527550"/>
                </a:lnTo>
                <a:cubicBezTo>
                  <a:pt x="2430780" y="4586605"/>
                  <a:pt x="2522220" y="4586605"/>
                  <a:pt x="2571750" y="4527550"/>
                </a:cubicBezTo>
                <a:lnTo>
                  <a:pt x="2571750" y="4527550"/>
                </a:lnTo>
                <a:cubicBezTo>
                  <a:pt x="2621280" y="4468495"/>
                  <a:pt x="2712720" y="4468495"/>
                  <a:pt x="2762250" y="4527550"/>
                </a:cubicBezTo>
                <a:lnTo>
                  <a:pt x="2762250" y="4527550"/>
                </a:lnTo>
                <a:cubicBezTo>
                  <a:pt x="2811780" y="4586605"/>
                  <a:pt x="2903220" y="4586605"/>
                  <a:pt x="2952750" y="4527550"/>
                </a:cubicBezTo>
                <a:lnTo>
                  <a:pt x="2952750" y="4527550"/>
                </a:lnTo>
                <a:cubicBezTo>
                  <a:pt x="3002280" y="4468495"/>
                  <a:pt x="3093720" y="4468495"/>
                  <a:pt x="3143250" y="4527550"/>
                </a:cubicBezTo>
                <a:lnTo>
                  <a:pt x="3143250" y="4527550"/>
                </a:lnTo>
                <a:cubicBezTo>
                  <a:pt x="3192780" y="4586605"/>
                  <a:pt x="3284220" y="4586605"/>
                  <a:pt x="3333750" y="4527550"/>
                </a:cubicBezTo>
                <a:lnTo>
                  <a:pt x="3333750" y="4527550"/>
                </a:lnTo>
                <a:cubicBezTo>
                  <a:pt x="3383280" y="4468495"/>
                  <a:pt x="3474720" y="4468495"/>
                  <a:pt x="3524250" y="4527550"/>
                </a:cubicBezTo>
                <a:lnTo>
                  <a:pt x="3524250" y="4527550"/>
                </a:lnTo>
                <a:cubicBezTo>
                  <a:pt x="3573780" y="4586605"/>
                  <a:pt x="3665220" y="4586605"/>
                  <a:pt x="3714750" y="4527550"/>
                </a:cubicBezTo>
                <a:lnTo>
                  <a:pt x="3714750" y="4527550"/>
                </a:lnTo>
                <a:cubicBezTo>
                  <a:pt x="3764280" y="4468495"/>
                  <a:pt x="3855720" y="4468495"/>
                  <a:pt x="3905250" y="4527550"/>
                </a:cubicBezTo>
                <a:lnTo>
                  <a:pt x="3905250" y="4527550"/>
                </a:lnTo>
                <a:cubicBezTo>
                  <a:pt x="3954780" y="4586605"/>
                  <a:pt x="4046220" y="4586605"/>
                  <a:pt x="4095750" y="4527550"/>
                </a:cubicBezTo>
                <a:lnTo>
                  <a:pt x="4095750" y="4527550"/>
                </a:lnTo>
                <a:cubicBezTo>
                  <a:pt x="4145280" y="4468495"/>
                  <a:pt x="4236720" y="4468495"/>
                  <a:pt x="4286250" y="4527550"/>
                </a:cubicBezTo>
                <a:lnTo>
                  <a:pt x="4286250" y="4527550"/>
                </a:lnTo>
                <a:cubicBezTo>
                  <a:pt x="4335780" y="4586605"/>
                  <a:pt x="4427220" y="4586605"/>
                  <a:pt x="4476750" y="4527550"/>
                </a:cubicBezTo>
                <a:lnTo>
                  <a:pt x="4476750" y="4527550"/>
                </a:lnTo>
                <a:cubicBezTo>
                  <a:pt x="4526280" y="4468495"/>
                  <a:pt x="4617720" y="4468495"/>
                  <a:pt x="4667250" y="4527550"/>
                </a:cubicBezTo>
                <a:lnTo>
                  <a:pt x="4667250" y="4527550"/>
                </a:lnTo>
                <a:cubicBezTo>
                  <a:pt x="4716780" y="4586605"/>
                  <a:pt x="4808220" y="4586605"/>
                  <a:pt x="4857750" y="4527550"/>
                </a:cubicBezTo>
                <a:lnTo>
                  <a:pt x="4857750" y="4527550"/>
                </a:lnTo>
                <a:cubicBezTo>
                  <a:pt x="4907280" y="4468495"/>
                  <a:pt x="4998720" y="4468495"/>
                  <a:pt x="5048250" y="4527550"/>
                </a:cubicBezTo>
                <a:lnTo>
                  <a:pt x="5048250" y="4527550"/>
                </a:lnTo>
                <a:cubicBezTo>
                  <a:pt x="5097780" y="4586605"/>
                  <a:pt x="5189220" y="4586605"/>
                  <a:pt x="5238750" y="4527550"/>
                </a:cubicBezTo>
                <a:lnTo>
                  <a:pt x="5238750" y="4527550"/>
                </a:lnTo>
                <a:cubicBezTo>
                  <a:pt x="5288280" y="4468495"/>
                  <a:pt x="5379720" y="4468495"/>
                  <a:pt x="5429250" y="4527550"/>
                </a:cubicBezTo>
                <a:lnTo>
                  <a:pt x="5429250" y="4527550"/>
                </a:lnTo>
                <a:cubicBezTo>
                  <a:pt x="5478780" y="4586605"/>
                  <a:pt x="5570220" y="4586605"/>
                  <a:pt x="5619750" y="4527550"/>
                </a:cubicBezTo>
                <a:lnTo>
                  <a:pt x="5619750" y="4527550"/>
                </a:lnTo>
                <a:cubicBezTo>
                  <a:pt x="5669280" y="4468495"/>
                  <a:pt x="5760720" y="4468495"/>
                  <a:pt x="5810250" y="4527550"/>
                </a:cubicBezTo>
                <a:lnTo>
                  <a:pt x="5810250" y="4527550"/>
                </a:lnTo>
                <a:cubicBezTo>
                  <a:pt x="5859780" y="4586605"/>
                  <a:pt x="5951220" y="4586605"/>
                  <a:pt x="6000750" y="4527550"/>
                </a:cubicBezTo>
                <a:lnTo>
                  <a:pt x="6000750" y="4527550"/>
                </a:lnTo>
                <a:cubicBezTo>
                  <a:pt x="6050280" y="4468495"/>
                  <a:pt x="6141720" y="4468495"/>
                  <a:pt x="6191250" y="4527550"/>
                </a:cubicBezTo>
                <a:lnTo>
                  <a:pt x="6191250" y="4527550"/>
                </a:lnTo>
                <a:cubicBezTo>
                  <a:pt x="6240780" y="4586605"/>
                  <a:pt x="6332220" y="4586605"/>
                  <a:pt x="6381750" y="4527550"/>
                </a:cubicBezTo>
                <a:lnTo>
                  <a:pt x="6381750" y="4527550"/>
                </a:lnTo>
                <a:cubicBezTo>
                  <a:pt x="6431280" y="4468495"/>
                  <a:pt x="6522720" y="4468495"/>
                  <a:pt x="6572250" y="4527550"/>
                </a:cubicBezTo>
                <a:lnTo>
                  <a:pt x="6572250" y="4527550"/>
                </a:lnTo>
                <a:cubicBezTo>
                  <a:pt x="6621781" y="4586605"/>
                  <a:pt x="6713220" y="4586605"/>
                  <a:pt x="6762750" y="4527550"/>
                </a:cubicBezTo>
                <a:lnTo>
                  <a:pt x="6762750" y="4527550"/>
                </a:lnTo>
                <a:cubicBezTo>
                  <a:pt x="6812281" y="4468495"/>
                  <a:pt x="6903720" y="4468495"/>
                  <a:pt x="6953250" y="4527550"/>
                </a:cubicBezTo>
                <a:lnTo>
                  <a:pt x="6953250" y="4527550"/>
                </a:lnTo>
                <a:cubicBezTo>
                  <a:pt x="7002781" y="4586605"/>
                  <a:pt x="7094220" y="4586605"/>
                  <a:pt x="7143750" y="4527550"/>
                </a:cubicBezTo>
                <a:lnTo>
                  <a:pt x="7143750" y="4527550"/>
                </a:lnTo>
                <a:cubicBezTo>
                  <a:pt x="7193281" y="4468495"/>
                  <a:pt x="7284720" y="4468495"/>
                  <a:pt x="7334250" y="4527550"/>
                </a:cubicBezTo>
                <a:lnTo>
                  <a:pt x="7334250" y="4527550"/>
                </a:lnTo>
                <a:cubicBezTo>
                  <a:pt x="7383781" y="4586605"/>
                  <a:pt x="7475220" y="4586605"/>
                  <a:pt x="7524750" y="4527550"/>
                </a:cubicBezTo>
                <a:lnTo>
                  <a:pt x="7524750" y="4527550"/>
                </a:lnTo>
                <a:cubicBezTo>
                  <a:pt x="7574281" y="4468495"/>
                  <a:pt x="7665720" y="4468495"/>
                  <a:pt x="7715250" y="4527550"/>
                </a:cubicBezTo>
                <a:lnTo>
                  <a:pt x="7715250" y="4527550"/>
                </a:lnTo>
                <a:cubicBezTo>
                  <a:pt x="7764781" y="4586605"/>
                  <a:pt x="7856220" y="4586605"/>
                  <a:pt x="7905750" y="4527550"/>
                </a:cubicBezTo>
                <a:lnTo>
                  <a:pt x="7905750" y="4527550"/>
                </a:lnTo>
                <a:cubicBezTo>
                  <a:pt x="7955281" y="4468495"/>
                  <a:pt x="8046720" y="4468495"/>
                  <a:pt x="8096250" y="4527550"/>
                </a:cubicBezTo>
                <a:lnTo>
                  <a:pt x="8096250" y="4527550"/>
                </a:lnTo>
                <a:cubicBezTo>
                  <a:pt x="8145781" y="4586605"/>
                  <a:pt x="8237220" y="4586605"/>
                  <a:pt x="8286750" y="4527550"/>
                </a:cubicBezTo>
                <a:lnTo>
                  <a:pt x="8286750" y="4527550"/>
                </a:lnTo>
                <a:cubicBezTo>
                  <a:pt x="8336281" y="4468495"/>
                  <a:pt x="8427720" y="4468495"/>
                  <a:pt x="8477250" y="4527550"/>
                </a:cubicBezTo>
                <a:lnTo>
                  <a:pt x="8477250" y="4527550"/>
                </a:lnTo>
                <a:cubicBezTo>
                  <a:pt x="8526780" y="4586605"/>
                  <a:pt x="8618220" y="4586605"/>
                  <a:pt x="8667750" y="4527550"/>
                </a:cubicBezTo>
                <a:lnTo>
                  <a:pt x="8667750" y="4527550"/>
                </a:lnTo>
                <a:cubicBezTo>
                  <a:pt x="8717280" y="4468495"/>
                  <a:pt x="8808720" y="4468495"/>
                  <a:pt x="8858250" y="4527550"/>
                </a:cubicBezTo>
                <a:lnTo>
                  <a:pt x="8858250" y="4527550"/>
                </a:lnTo>
                <a:cubicBezTo>
                  <a:pt x="8907780" y="4586605"/>
                  <a:pt x="8999220" y="4586605"/>
                  <a:pt x="9048750" y="4527550"/>
                </a:cubicBezTo>
                <a:lnTo>
                  <a:pt x="9048750" y="4527550"/>
                </a:lnTo>
                <a:cubicBezTo>
                  <a:pt x="9098280" y="4468495"/>
                  <a:pt x="9189720" y="4468495"/>
                  <a:pt x="9239250" y="4527550"/>
                </a:cubicBezTo>
                <a:lnTo>
                  <a:pt x="9239250" y="4527550"/>
                </a:lnTo>
                <a:cubicBezTo>
                  <a:pt x="9288780" y="4586605"/>
                  <a:pt x="9380220" y="4586605"/>
                  <a:pt x="9429750" y="4527550"/>
                </a:cubicBezTo>
                <a:lnTo>
                  <a:pt x="9429750" y="4527550"/>
                </a:lnTo>
                <a:cubicBezTo>
                  <a:pt x="9479280" y="4468495"/>
                  <a:pt x="9570720" y="4468495"/>
                  <a:pt x="9620250" y="4527550"/>
                </a:cubicBezTo>
                <a:lnTo>
                  <a:pt x="9620250" y="4527550"/>
                </a:lnTo>
                <a:cubicBezTo>
                  <a:pt x="9669780" y="4586605"/>
                  <a:pt x="9761220" y="4586605"/>
                  <a:pt x="9810750" y="4527550"/>
                </a:cubicBezTo>
                <a:lnTo>
                  <a:pt x="9810750" y="4527550"/>
                </a:lnTo>
                <a:cubicBezTo>
                  <a:pt x="9860280" y="4468495"/>
                  <a:pt x="9951720" y="4468495"/>
                  <a:pt x="10001250" y="4527550"/>
                </a:cubicBezTo>
                <a:lnTo>
                  <a:pt x="10001250" y="4527550"/>
                </a:lnTo>
                <a:cubicBezTo>
                  <a:pt x="10050780" y="4586605"/>
                  <a:pt x="10142220" y="4586605"/>
                  <a:pt x="10191750" y="4527550"/>
                </a:cubicBezTo>
                <a:lnTo>
                  <a:pt x="10191750" y="4527550"/>
                </a:lnTo>
                <a:cubicBezTo>
                  <a:pt x="10241280" y="4468495"/>
                  <a:pt x="10332720" y="4468495"/>
                  <a:pt x="10382250" y="4527550"/>
                </a:cubicBezTo>
                <a:lnTo>
                  <a:pt x="10382250" y="4527550"/>
                </a:lnTo>
                <a:cubicBezTo>
                  <a:pt x="10431780" y="4586605"/>
                  <a:pt x="10523220" y="4586605"/>
                  <a:pt x="10572750" y="4527550"/>
                </a:cubicBezTo>
                <a:lnTo>
                  <a:pt x="10572750" y="4527550"/>
                </a:lnTo>
                <a:cubicBezTo>
                  <a:pt x="10622280" y="4468495"/>
                  <a:pt x="10713720" y="4468495"/>
                  <a:pt x="10763250" y="4527550"/>
                </a:cubicBezTo>
                <a:lnTo>
                  <a:pt x="10763250" y="4527550"/>
                </a:lnTo>
                <a:cubicBezTo>
                  <a:pt x="10812780" y="4586605"/>
                  <a:pt x="10904220" y="4586605"/>
                  <a:pt x="10953750" y="4527550"/>
                </a:cubicBezTo>
                <a:lnTo>
                  <a:pt x="10953750" y="4527550"/>
                </a:lnTo>
                <a:cubicBezTo>
                  <a:pt x="11003280" y="4468495"/>
                  <a:pt x="11094720" y="4468495"/>
                  <a:pt x="11144250" y="4527550"/>
                </a:cubicBezTo>
                <a:lnTo>
                  <a:pt x="11144250" y="4527550"/>
                </a:lnTo>
                <a:cubicBezTo>
                  <a:pt x="11193780" y="4586605"/>
                  <a:pt x="11285220" y="4586605"/>
                  <a:pt x="11334750" y="4527550"/>
                </a:cubicBezTo>
                <a:lnTo>
                  <a:pt x="11334750" y="4527550"/>
                </a:lnTo>
                <a:cubicBezTo>
                  <a:pt x="11384280" y="4468495"/>
                  <a:pt x="11475720" y="4468495"/>
                  <a:pt x="11525250" y="4527550"/>
                </a:cubicBezTo>
                <a:lnTo>
                  <a:pt x="11525250" y="4527550"/>
                </a:lnTo>
                <a:cubicBezTo>
                  <a:pt x="11574780" y="4586605"/>
                  <a:pt x="11666220" y="4586605"/>
                  <a:pt x="11715750" y="4527550"/>
                </a:cubicBezTo>
                <a:lnTo>
                  <a:pt x="11715750" y="4527550"/>
                </a:lnTo>
                <a:cubicBezTo>
                  <a:pt x="11765280" y="4468495"/>
                  <a:pt x="11856720" y="4468495"/>
                  <a:pt x="11906250" y="4527550"/>
                </a:cubicBezTo>
                <a:lnTo>
                  <a:pt x="11906250" y="4527550"/>
                </a:lnTo>
                <a:cubicBezTo>
                  <a:pt x="11955780" y="4586605"/>
                  <a:pt x="12047220" y="4586605"/>
                  <a:pt x="12096750" y="4527550"/>
                </a:cubicBezTo>
                <a:lnTo>
                  <a:pt x="12096750" y="4527550"/>
                </a:lnTo>
                <a:cubicBezTo>
                  <a:pt x="12121515" y="4497705"/>
                  <a:pt x="12157075" y="4483100"/>
                  <a:pt x="12192000" y="4483100"/>
                </a:cubicBezTo>
                <a:lnTo>
                  <a:pt x="12192000" y="0"/>
                </a:lnTo>
                <a:close/>
              </a:path>
            </a:pathLst>
          </a:custGeom>
          <a:solidFill>
            <a:srgbClr val="E94E1B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2" name="Vrije vorm 31">
            <a:extLst>
              <a:ext uri="{FF2B5EF4-FFF2-40B4-BE49-F238E27FC236}">
                <a16:creationId xmlns:a16="http://schemas.microsoft.com/office/drawing/2014/main" id="{224A58A8-E58E-DAA0-4B23-9BEBFB0ED0F9}"/>
              </a:ext>
            </a:extLst>
          </p:cNvPr>
          <p:cNvSpPr/>
          <p:nvPr/>
        </p:nvSpPr>
        <p:spPr>
          <a:xfrm>
            <a:off x="12986384" y="5854700"/>
            <a:ext cx="12192000" cy="1003300"/>
          </a:xfrm>
          <a:custGeom>
            <a:avLst/>
            <a:gdLst>
              <a:gd name="connsiteX0" fmla="*/ 12035790 w 12192000"/>
              <a:gd name="connsiteY0" fmla="*/ 144145 h 1003300"/>
              <a:gd name="connsiteX1" fmla="*/ 11885295 w 12192000"/>
              <a:gd name="connsiteY1" fmla="*/ 0 h 1003300"/>
              <a:gd name="connsiteX2" fmla="*/ 11734801 w 12192000"/>
              <a:gd name="connsiteY2" fmla="*/ 144145 h 1003300"/>
              <a:gd name="connsiteX3" fmla="*/ 11584940 w 12192000"/>
              <a:gd name="connsiteY3" fmla="*/ 0 h 1003300"/>
              <a:gd name="connsiteX4" fmla="*/ 11434445 w 12192000"/>
              <a:gd name="connsiteY4" fmla="*/ 144145 h 1003300"/>
              <a:gd name="connsiteX5" fmla="*/ 11283951 w 12192000"/>
              <a:gd name="connsiteY5" fmla="*/ 0 h 1003300"/>
              <a:gd name="connsiteX6" fmla="*/ 11133455 w 12192000"/>
              <a:gd name="connsiteY6" fmla="*/ 144145 h 1003300"/>
              <a:gd name="connsiteX7" fmla="*/ 10982960 w 12192000"/>
              <a:gd name="connsiteY7" fmla="*/ 0 h 1003300"/>
              <a:gd name="connsiteX8" fmla="*/ 10833101 w 12192000"/>
              <a:gd name="connsiteY8" fmla="*/ 144145 h 1003300"/>
              <a:gd name="connsiteX9" fmla="*/ 10682605 w 12192000"/>
              <a:gd name="connsiteY9" fmla="*/ 0 h 1003300"/>
              <a:gd name="connsiteX10" fmla="*/ 10532110 w 12192000"/>
              <a:gd name="connsiteY10" fmla="*/ 144145 h 1003300"/>
              <a:gd name="connsiteX11" fmla="*/ 10381615 w 12192000"/>
              <a:gd name="connsiteY11" fmla="*/ 0 h 1003300"/>
              <a:gd name="connsiteX12" fmla="*/ 10231120 w 12192000"/>
              <a:gd name="connsiteY12" fmla="*/ 144145 h 1003300"/>
              <a:gd name="connsiteX13" fmla="*/ 10081260 w 12192000"/>
              <a:gd name="connsiteY13" fmla="*/ 0 h 1003300"/>
              <a:gd name="connsiteX14" fmla="*/ 9930765 w 12192000"/>
              <a:gd name="connsiteY14" fmla="*/ 144145 h 1003300"/>
              <a:gd name="connsiteX15" fmla="*/ 9780270 w 12192000"/>
              <a:gd name="connsiteY15" fmla="*/ 0 h 1003300"/>
              <a:gd name="connsiteX16" fmla="*/ 9629776 w 12192000"/>
              <a:gd name="connsiteY16" fmla="*/ 144145 h 1003300"/>
              <a:gd name="connsiteX17" fmla="*/ 9479280 w 12192000"/>
              <a:gd name="connsiteY17" fmla="*/ 0 h 1003300"/>
              <a:gd name="connsiteX18" fmla="*/ 9329420 w 12192000"/>
              <a:gd name="connsiteY18" fmla="*/ 144145 h 1003300"/>
              <a:gd name="connsiteX19" fmla="*/ 9178926 w 12192000"/>
              <a:gd name="connsiteY19" fmla="*/ 0 h 1003300"/>
              <a:gd name="connsiteX20" fmla="*/ 9028430 w 12192000"/>
              <a:gd name="connsiteY20" fmla="*/ 144145 h 1003300"/>
              <a:gd name="connsiteX21" fmla="*/ 8877935 w 12192000"/>
              <a:gd name="connsiteY21" fmla="*/ 0 h 1003300"/>
              <a:gd name="connsiteX22" fmla="*/ 8727440 w 12192000"/>
              <a:gd name="connsiteY22" fmla="*/ 144145 h 1003300"/>
              <a:gd name="connsiteX23" fmla="*/ 8577580 w 12192000"/>
              <a:gd name="connsiteY23" fmla="*/ 0 h 1003300"/>
              <a:gd name="connsiteX24" fmla="*/ 8427085 w 12192000"/>
              <a:gd name="connsiteY24" fmla="*/ 144145 h 1003300"/>
              <a:gd name="connsiteX25" fmla="*/ 8276590 w 12192000"/>
              <a:gd name="connsiteY25" fmla="*/ 0 h 1003300"/>
              <a:gd name="connsiteX26" fmla="*/ 8126096 w 12192000"/>
              <a:gd name="connsiteY26" fmla="*/ 144145 h 1003300"/>
              <a:gd name="connsiteX27" fmla="*/ 7975601 w 12192000"/>
              <a:gd name="connsiteY27" fmla="*/ 0 h 1003300"/>
              <a:gd name="connsiteX28" fmla="*/ 7825740 w 12192000"/>
              <a:gd name="connsiteY28" fmla="*/ 144145 h 1003300"/>
              <a:gd name="connsiteX29" fmla="*/ 7675246 w 12192000"/>
              <a:gd name="connsiteY29" fmla="*/ 0 h 1003300"/>
              <a:gd name="connsiteX30" fmla="*/ 7524751 w 12192000"/>
              <a:gd name="connsiteY30" fmla="*/ 144145 h 1003300"/>
              <a:gd name="connsiteX31" fmla="*/ 7374255 w 12192000"/>
              <a:gd name="connsiteY31" fmla="*/ 0 h 1003300"/>
              <a:gd name="connsiteX32" fmla="*/ 7223760 w 12192000"/>
              <a:gd name="connsiteY32" fmla="*/ 144145 h 1003300"/>
              <a:gd name="connsiteX33" fmla="*/ 7073265 w 12192000"/>
              <a:gd name="connsiteY33" fmla="*/ 0 h 1003300"/>
              <a:gd name="connsiteX34" fmla="*/ 6923405 w 12192000"/>
              <a:gd name="connsiteY34" fmla="*/ 144145 h 1003300"/>
              <a:gd name="connsiteX35" fmla="*/ 6772910 w 12192000"/>
              <a:gd name="connsiteY35" fmla="*/ 0 h 1003300"/>
              <a:gd name="connsiteX36" fmla="*/ 6622415 w 12192000"/>
              <a:gd name="connsiteY36" fmla="*/ 144145 h 1003300"/>
              <a:gd name="connsiteX37" fmla="*/ 6471921 w 12192000"/>
              <a:gd name="connsiteY37" fmla="*/ 0 h 1003300"/>
              <a:gd name="connsiteX38" fmla="*/ 6321426 w 12192000"/>
              <a:gd name="connsiteY38" fmla="*/ 144145 h 1003300"/>
              <a:gd name="connsiteX39" fmla="*/ 6171565 w 12192000"/>
              <a:gd name="connsiteY39" fmla="*/ 0 h 1003300"/>
              <a:gd name="connsiteX40" fmla="*/ 6021071 w 12192000"/>
              <a:gd name="connsiteY40" fmla="*/ 144145 h 1003300"/>
              <a:gd name="connsiteX41" fmla="*/ 5870576 w 12192000"/>
              <a:gd name="connsiteY41" fmla="*/ 0 h 1003300"/>
              <a:gd name="connsiteX42" fmla="*/ 5720080 w 12192000"/>
              <a:gd name="connsiteY42" fmla="*/ 144145 h 1003300"/>
              <a:gd name="connsiteX43" fmla="*/ 5569585 w 12192000"/>
              <a:gd name="connsiteY43" fmla="*/ 0 h 1003300"/>
              <a:gd name="connsiteX44" fmla="*/ 5419726 w 12192000"/>
              <a:gd name="connsiteY44" fmla="*/ 144145 h 1003300"/>
              <a:gd name="connsiteX45" fmla="*/ 5269230 w 12192000"/>
              <a:gd name="connsiteY45" fmla="*/ 0 h 1003300"/>
              <a:gd name="connsiteX46" fmla="*/ 5118735 w 12192000"/>
              <a:gd name="connsiteY46" fmla="*/ 144145 h 1003300"/>
              <a:gd name="connsiteX47" fmla="*/ 4968240 w 12192000"/>
              <a:gd name="connsiteY47" fmla="*/ 0 h 1003300"/>
              <a:gd name="connsiteX48" fmla="*/ 4817746 w 12192000"/>
              <a:gd name="connsiteY48" fmla="*/ 144145 h 1003300"/>
              <a:gd name="connsiteX49" fmla="*/ 4667251 w 12192000"/>
              <a:gd name="connsiteY49" fmla="*/ 0 h 1003300"/>
              <a:gd name="connsiteX50" fmla="*/ 4517390 w 12192000"/>
              <a:gd name="connsiteY50" fmla="*/ 144145 h 1003300"/>
              <a:gd name="connsiteX51" fmla="*/ 4366896 w 12192000"/>
              <a:gd name="connsiteY51" fmla="*/ 0 h 1003300"/>
              <a:gd name="connsiteX52" fmla="*/ 4216401 w 12192000"/>
              <a:gd name="connsiteY52" fmla="*/ 144145 h 1003300"/>
              <a:gd name="connsiteX53" fmla="*/ 4065905 w 12192000"/>
              <a:gd name="connsiteY53" fmla="*/ 0 h 1003300"/>
              <a:gd name="connsiteX54" fmla="*/ 3915410 w 12192000"/>
              <a:gd name="connsiteY54" fmla="*/ 144145 h 1003300"/>
              <a:gd name="connsiteX55" fmla="*/ 3765551 w 12192000"/>
              <a:gd name="connsiteY55" fmla="*/ 0 h 1003300"/>
              <a:gd name="connsiteX56" fmla="*/ 3615055 w 12192000"/>
              <a:gd name="connsiteY56" fmla="*/ 144145 h 1003300"/>
              <a:gd name="connsiteX57" fmla="*/ 3464560 w 12192000"/>
              <a:gd name="connsiteY57" fmla="*/ 0 h 1003300"/>
              <a:gd name="connsiteX58" fmla="*/ 3314065 w 12192000"/>
              <a:gd name="connsiteY58" fmla="*/ 144145 h 1003300"/>
              <a:gd name="connsiteX59" fmla="*/ 3163571 w 12192000"/>
              <a:gd name="connsiteY59" fmla="*/ 0 h 1003300"/>
              <a:gd name="connsiteX60" fmla="*/ 3013710 w 12192000"/>
              <a:gd name="connsiteY60" fmla="*/ 144145 h 1003300"/>
              <a:gd name="connsiteX61" fmla="*/ 2863215 w 12192000"/>
              <a:gd name="connsiteY61" fmla="*/ 0 h 1003300"/>
              <a:gd name="connsiteX62" fmla="*/ 2712721 w 12192000"/>
              <a:gd name="connsiteY62" fmla="*/ 144145 h 1003300"/>
              <a:gd name="connsiteX63" fmla="*/ 2562226 w 12192000"/>
              <a:gd name="connsiteY63" fmla="*/ 0 h 1003300"/>
              <a:gd name="connsiteX64" fmla="*/ 2411730 w 12192000"/>
              <a:gd name="connsiteY64" fmla="*/ 144145 h 1003300"/>
              <a:gd name="connsiteX65" fmla="*/ 2261235 w 12192000"/>
              <a:gd name="connsiteY65" fmla="*/ 0 h 1003300"/>
              <a:gd name="connsiteX66" fmla="*/ 2111376 w 12192000"/>
              <a:gd name="connsiteY66" fmla="*/ 144145 h 1003300"/>
              <a:gd name="connsiteX67" fmla="*/ 1960880 w 12192000"/>
              <a:gd name="connsiteY67" fmla="*/ 0 h 1003300"/>
              <a:gd name="connsiteX68" fmla="*/ 1810385 w 12192000"/>
              <a:gd name="connsiteY68" fmla="*/ 144145 h 1003300"/>
              <a:gd name="connsiteX69" fmla="*/ 1659890 w 12192000"/>
              <a:gd name="connsiteY69" fmla="*/ 0 h 1003300"/>
              <a:gd name="connsiteX70" fmla="*/ 1509396 w 12192000"/>
              <a:gd name="connsiteY70" fmla="*/ 144145 h 1003300"/>
              <a:gd name="connsiteX71" fmla="*/ 1359535 w 12192000"/>
              <a:gd name="connsiteY71" fmla="*/ 0 h 1003300"/>
              <a:gd name="connsiteX72" fmla="*/ 1209040 w 12192000"/>
              <a:gd name="connsiteY72" fmla="*/ 144145 h 1003300"/>
              <a:gd name="connsiteX73" fmla="*/ 1058546 w 12192000"/>
              <a:gd name="connsiteY73" fmla="*/ 0 h 1003300"/>
              <a:gd name="connsiteX74" fmla="*/ 908051 w 12192000"/>
              <a:gd name="connsiteY74" fmla="*/ 144145 h 1003300"/>
              <a:gd name="connsiteX75" fmla="*/ 757555 w 12192000"/>
              <a:gd name="connsiteY75" fmla="*/ 0 h 1003300"/>
              <a:gd name="connsiteX76" fmla="*/ 607695 w 12192000"/>
              <a:gd name="connsiteY76" fmla="*/ 144145 h 1003300"/>
              <a:gd name="connsiteX77" fmla="*/ 457201 w 12192000"/>
              <a:gd name="connsiteY77" fmla="*/ 0 h 1003300"/>
              <a:gd name="connsiteX78" fmla="*/ 306705 w 12192000"/>
              <a:gd name="connsiteY78" fmla="*/ 144145 h 1003300"/>
              <a:gd name="connsiteX79" fmla="*/ 156210 w 12192000"/>
              <a:gd name="connsiteY79" fmla="*/ 0 h 1003300"/>
              <a:gd name="connsiteX80" fmla="*/ 5715 w 12192000"/>
              <a:gd name="connsiteY80" fmla="*/ 144145 h 1003300"/>
              <a:gd name="connsiteX81" fmla="*/ 0 w 12192000"/>
              <a:gd name="connsiteY81" fmla="*/ 138430 h 1003300"/>
              <a:gd name="connsiteX82" fmla="*/ 0 w 12192000"/>
              <a:gd name="connsiteY82" fmla="*/ 1003300 h 1003300"/>
              <a:gd name="connsiteX83" fmla="*/ 12192001 w 12192000"/>
              <a:gd name="connsiteY83" fmla="*/ 1003300 h 1003300"/>
              <a:gd name="connsiteX84" fmla="*/ 12192001 w 12192000"/>
              <a:gd name="connsiteY84" fmla="*/ 5080 h 1003300"/>
              <a:gd name="connsiteX85" fmla="*/ 12186285 w 12192000"/>
              <a:gd name="connsiteY85" fmla="*/ 0 h 1003300"/>
              <a:gd name="connsiteX86" fmla="*/ 12035790 w 12192000"/>
              <a:gd name="connsiteY86" fmla="*/ 144145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2192000" h="1003300">
                <a:moveTo>
                  <a:pt x="12035790" y="144145"/>
                </a:moveTo>
                <a:lnTo>
                  <a:pt x="11885295" y="0"/>
                </a:lnTo>
                <a:lnTo>
                  <a:pt x="11734801" y="144145"/>
                </a:lnTo>
                <a:lnTo>
                  <a:pt x="11584940" y="0"/>
                </a:lnTo>
                <a:lnTo>
                  <a:pt x="11434445" y="144145"/>
                </a:lnTo>
                <a:lnTo>
                  <a:pt x="11283951" y="0"/>
                </a:lnTo>
                <a:lnTo>
                  <a:pt x="11133455" y="144145"/>
                </a:lnTo>
                <a:lnTo>
                  <a:pt x="10982960" y="0"/>
                </a:lnTo>
                <a:lnTo>
                  <a:pt x="10833101" y="144145"/>
                </a:lnTo>
                <a:lnTo>
                  <a:pt x="10682605" y="0"/>
                </a:lnTo>
                <a:lnTo>
                  <a:pt x="10532110" y="144145"/>
                </a:lnTo>
                <a:lnTo>
                  <a:pt x="10381615" y="0"/>
                </a:lnTo>
                <a:lnTo>
                  <a:pt x="10231120" y="144145"/>
                </a:lnTo>
                <a:lnTo>
                  <a:pt x="10081260" y="0"/>
                </a:lnTo>
                <a:lnTo>
                  <a:pt x="9930765" y="144145"/>
                </a:lnTo>
                <a:lnTo>
                  <a:pt x="9780270" y="0"/>
                </a:lnTo>
                <a:lnTo>
                  <a:pt x="9629776" y="144145"/>
                </a:lnTo>
                <a:lnTo>
                  <a:pt x="9479280" y="0"/>
                </a:lnTo>
                <a:lnTo>
                  <a:pt x="9329420" y="144145"/>
                </a:lnTo>
                <a:lnTo>
                  <a:pt x="9178926" y="0"/>
                </a:lnTo>
                <a:lnTo>
                  <a:pt x="9028430" y="144145"/>
                </a:lnTo>
                <a:lnTo>
                  <a:pt x="8877935" y="0"/>
                </a:lnTo>
                <a:lnTo>
                  <a:pt x="8727440" y="144145"/>
                </a:lnTo>
                <a:lnTo>
                  <a:pt x="8577580" y="0"/>
                </a:lnTo>
                <a:lnTo>
                  <a:pt x="8427085" y="144145"/>
                </a:lnTo>
                <a:lnTo>
                  <a:pt x="8276590" y="0"/>
                </a:lnTo>
                <a:lnTo>
                  <a:pt x="8126096" y="144145"/>
                </a:lnTo>
                <a:lnTo>
                  <a:pt x="7975601" y="0"/>
                </a:lnTo>
                <a:lnTo>
                  <a:pt x="7825740" y="144145"/>
                </a:lnTo>
                <a:lnTo>
                  <a:pt x="7675246" y="0"/>
                </a:lnTo>
                <a:lnTo>
                  <a:pt x="7524751" y="144145"/>
                </a:lnTo>
                <a:lnTo>
                  <a:pt x="7374255" y="0"/>
                </a:lnTo>
                <a:lnTo>
                  <a:pt x="7223760" y="144145"/>
                </a:lnTo>
                <a:lnTo>
                  <a:pt x="7073265" y="0"/>
                </a:lnTo>
                <a:lnTo>
                  <a:pt x="6923405" y="144145"/>
                </a:lnTo>
                <a:lnTo>
                  <a:pt x="6772910" y="0"/>
                </a:lnTo>
                <a:lnTo>
                  <a:pt x="6622415" y="144145"/>
                </a:lnTo>
                <a:lnTo>
                  <a:pt x="6471921" y="0"/>
                </a:lnTo>
                <a:lnTo>
                  <a:pt x="6321426" y="144145"/>
                </a:lnTo>
                <a:lnTo>
                  <a:pt x="6171565" y="0"/>
                </a:lnTo>
                <a:lnTo>
                  <a:pt x="6021071" y="144145"/>
                </a:lnTo>
                <a:lnTo>
                  <a:pt x="5870576" y="0"/>
                </a:lnTo>
                <a:lnTo>
                  <a:pt x="5720080" y="144145"/>
                </a:lnTo>
                <a:lnTo>
                  <a:pt x="5569585" y="0"/>
                </a:lnTo>
                <a:lnTo>
                  <a:pt x="5419726" y="144145"/>
                </a:lnTo>
                <a:lnTo>
                  <a:pt x="5269230" y="0"/>
                </a:lnTo>
                <a:lnTo>
                  <a:pt x="5118735" y="144145"/>
                </a:lnTo>
                <a:lnTo>
                  <a:pt x="4968240" y="0"/>
                </a:lnTo>
                <a:lnTo>
                  <a:pt x="4817746" y="144145"/>
                </a:lnTo>
                <a:lnTo>
                  <a:pt x="4667251" y="0"/>
                </a:lnTo>
                <a:lnTo>
                  <a:pt x="4517390" y="144145"/>
                </a:lnTo>
                <a:lnTo>
                  <a:pt x="4366896" y="0"/>
                </a:lnTo>
                <a:lnTo>
                  <a:pt x="4216401" y="144145"/>
                </a:lnTo>
                <a:lnTo>
                  <a:pt x="4065905" y="0"/>
                </a:lnTo>
                <a:lnTo>
                  <a:pt x="3915410" y="144145"/>
                </a:lnTo>
                <a:lnTo>
                  <a:pt x="3765551" y="0"/>
                </a:lnTo>
                <a:lnTo>
                  <a:pt x="3615055" y="144145"/>
                </a:lnTo>
                <a:lnTo>
                  <a:pt x="3464560" y="0"/>
                </a:lnTo>
                <a:lnTo>
                  <a:pt x="3314065" y="144145"/>
                </a:lnTo>
                <a:lnTo>
                  <a:pt x="3163571" y="0"/>
                </a:lnTo>
                <a:lnTo>
                  <a:pt x="3013710" y="144145"/>
                </a:lnTo>
                <a:lnTo>
                  <a:pt x="2863215" y="0"/>
                </a:lnTo>
                <a:lnTo>
                  <a:pt x="2712721" y="144145"/>
                </a:lnTo>
                <a:lnTo>
                  <a:pt x="2562226" y="0"/>
                </a:lnTo>
                <a:lnTo>
                  <a:pt x="2411730" y="144145"/>
                </a:lnTo>
                <a:lnTo>
                  <a:pt x="2261235" y="0"/>
                </a:lnTo>
                <a:lnTo>
                  <a:pt x="2111376" y="144145"/>
                </a:lnTo>
                <a:lnTo>
                  <a:pt x="1960880" y="0"/>
                </a:lnTo>
                <a:lnTo>
                  <a:pt x="1810385" y="144145"/>
                </a:lnTo>
                <a:lnTo>
                  <a:pt x="1659890" y="0"/>
                </a:lnTo>
                <a:lnTo>
                  <a:pt x="1509396" y="144145"/>
                </a:lnTo>
                <a:lnTo>
                  <a:pt x="1359535" y="0"/>
                </a:lnTo>
                <a:lnTo>
                  <a:pt x="1209040" y="144145"/>
                </a:lnTo>
                <a:lnTo>
                  <a:pt x="1058546" y="0"/>
                </a:lnTo>
                <a:lnTo>
                  <a:pt x="908051" y="144145"/>
                </a:lnTo>
                <a:lnTo>
                  <a:pt x="757555" y="0"/>
                </a:lnTo>
                <a:lnTo>
                  <a:pt x="607695" y="144145"/>
                </a:lnTo>
                <a:lnTo>
                  <a:pt x="457201" y="0"/>
                </a:lnTo>
                <a:lnTo>
                  <a:pt x="306705" y="144145"/>
                </a:lnTo>
                <a:lnTo>
                  <a:pt x="156210" y="0"/>
                </a:lnTo>
                <a:lnTo>
                  <a:pt x="5715" y="144145"/>
                </a:lnTo>
                <a:lnTo>
                  <a:pt x="0" y="138430"/>
                </a:lnTo>
                <a:lnTo>
                  <a:pt x="0" y="1003300"/>
                </a:lnTo>
                <a:lnTo>
                  <a:pt x="12192001" y="1003300"/>
                </a:lnTo>
                <a:lnTo>
                  <a:pt x="12192001" y="5080"/>
                </a:lnTo>
                <a:lnTo>
                  <a:pt x="12186285" y="0"/>
                </a:lnTo>
                <a:lnTo>
                  <a:pt x="12035790" y="144145"/>
                </a:lnTo>
                <a:close/>
              </a:path>
            </a:pathLst>
          </a:custGeom>
          <a:solidFill>
            <a:srgbClr val="1D1D1B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3" name="Vrije vorm 32">
            <a:extLst>
              <a:ext uri="{FF2B5EF4-FFF2-40B4-BE49-F238E27FC236}">
                <a16:creationId xmlns:a16="http://schemas.microsoft.com/office/drawing/2014/main" id="{91299354-7562-3E74-E780-A21D91D01BEB}"/>
              </a:ext>
            </a:extLst>
          </p:cNvPr>
          <p:cNvSpPr/>
          <p:nvPr/>
        </p:nvSpPr>
        <p:spPr>
          <a:xfrm>
            <a:off x="0" y="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/>
            </a:pathLst>
          </a:custGeom>
          <a:solidFill>
            <a:srgbClr val="E3061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4" name="Vrije vorm 33">
            <a:extLst>
              <a:ext uri="{FF2B5EF4-FFF2-40B4-BE49-F238E27FC236}">
                <a16:creationId xmlns:a16="http://schemas.microsoft.com/office/drawing/2014/main" id="{AED7486B-CEFD-B8EF-2679-B4691E7A48AB}"/>
              </a:ext>
            </a:extLst>
          </p:cNvPr>
          <p:cNvSpPr/>
          <p:nvPr/>
        </p:nvSpPr>
        <p:spPr>
          <a:xfrm>
            <a:off x="19157950" y="0"/>
            <a:ext cx="6020435" cy="5998845"/>
          </a:xfrm>
          <a:custGeom>
            <a:avLst/>
            <a:gdLst>
              <a:gd name="connsiteX0" fmla="*/ 134620 w 6020435"/>
              <a:gd name="connsiteY0" fmla="*/ 0 h 5998845"/>
              <a:gd name="connsiteX1" fmla="*/ 5714 w 6020435"/>
              <a:gd name="connsiteY1" fmla="*/ 134620 h 5998845"/>
              <a:gd name="connsiteX2" fmla="*/ 149861 w 6020435"/>
              <a:gd name="connsiteY2" fmla="*/ 284480 h 5998845"/>
              <a:gd name="connsiteX3" fmla="*/ 5714 w 6020435"/>
              <a:gd name="connsiteY3" fmla="*/ 434975 h 5998845"/>
              <a:gd name="connsiteX4" fmla="*/ 149861 w 6020435"/>
              <a:gd name="connsiteY4" fmla="*/ 585470 h 5998845"/>
              <a:gd name="connsiteX5" fmla="*/ 5714 w 6020435"/>
              <a:gd name="connsiteY5" fmla="*/ 735965 h 5998845"/>
              <a:gd name="connsiteX6" fmla="*/ 149861 w 6020435"/>
              <a:gd name="connsiteY6" fmla="*/ 886460 h 5998845"/>
              <a:gd name="connsiteX7" fmla="*/ 5714 w 6020435"/>
              <a:gd name="connsiteY7" fmla="*/ 1036955 h 5998845"/>
              <a:gd name="connsiteX8" fmla="*/ 149861 w 6020435"/>
              <a:gd name="connsiteY8" fmla="*/ 1186815 h 5998845"/>
              <a:gd name="connsiteX9" fmla="*/ 5714 w 6020435"/>
              <a:gd name="connsiteY9" fmla="*/ 1337310 h 5998845"/>
              <a:gd name="connsiteX10" fmla="*/ 149861 w 6020435"/>
              <a:gd name="connsiteY10" fmla="*/ 1487805 h 5998845"/>
              <a:gd name="connsiteX11" fmla="*/ 5714 w 6020435"/>
              <a:gd name="connsiteY11" fmla="*/ 1638300 h 5998845"/>
              <a:gd name="connsiteX12" fmla="*/ 149861 w 6020435"/>
              <a:gd name="connsiteY12" fmla="*/ 1788795 h 5998845"/>
              <a:gd name="connsiteX13" fmla="*/ 5714 w 6020435"/>
              <a:gd name="connsiteY13" fmla="*/ 1938655 h 5998845"/>
              <a:gd name="connsiteX14" fmla="*/ 149861 w 6020435"/>
              <a:gd name="connsiteY14" fmla="*/ 2089150 h 5998845"/>
              <a:gd name="connsiteX15" fmla="*/ 5714 w 6020435"/>
              <a:gd name="connsiteY15" fmla="*/ 2239645 h 5998845"/>
              <a:gd name="connsiteX16" fmla="*/ 149861 w 6020435"/>
              <a:gd name="connsiteY16" fmla="*/ 2390140 h 5998845"/>
              <a:gd name="connsiteX17" fmla="*/ 5714 w 6020435"/>
              <a:gd name="connsiteY17" fmla="*/ 2540635 h 5998845"/>
              <a:gd name="connsiteX18" fmla="*/ 149861 w 6020435"/>
              <a:gd name="connsiteY18" fmla="*/ 2690495 h 5998845"/>
              <a:gd name="connsiteX19" fmla="*/ 5714 w 6020435"/>
              <a:gd name="connsiteY19" fmla="*/ 2840990 h 5998845"/>
              <a:gd name="connsiteX20" fmla="*/ 149861 w 6020435"/>
              <a:gd name="connsiteY20" fmla="*/ 2991485 h 5998845"/>
              <a:gd name="connsiteX21" fmla="*/ 5714 w 6020435"/>
              <a:gd name="connsiteY21" fmla="*/ 3141980 h 5998845"/>
              <a:gd name="connsiteX22" fmla="*/ 149861 w 6020435"/>
              <a:gd name="connsiteY22" fmla="*/ 3292475 h 5998845"/>
              <a:gd name="connsiteX23" fmla="*/ 5714 w 6020435"/>
              <a:gd name="connsiteY23" fmla="*/ 3442970 h 5998845"/>
              <a:gd name="connsiteX24" fmla="*/ 149861 w 6020435"/>
              <a:gd name="connsiteY24" fmla="*/ 3592830 h 5998845"/>
              <a:gd name="connsiteX25" fmla="*/ 5714 w 6020435"/>
              <a:gd name="connsiteY25" fmla="*/ 3743325 h 5998845"/>
              <a:gd name="connsiteX26" fmla="*/ 149861 w 6020435"/>
              <a:gd name="connsiteY26" fmla="*/ 3893820 h 5998845"/>
              <a:gd name="connsiteX27" fmla="*/ 5714 w 6020435"/>
              <a:gd name="connsiteY27" fmla="*/ 4044315 h 5998845"/>
              <a:gd name="connsiteX28" fmla="*/ 149861 w 6020435"/>
              <a:gd name="connsiteY28" fmla="*/ 4194810 h 5998845"/>
              <a:gd name="connsiteX29" fmla="*/ 5714 w 6020435"/>
              <a:gd name="connsiteY29" fmla="*/ 4344670 h 5998845"/>
              <a:gd name="connsiteX30" fmla="*/ 149861 w 6020435"/>
              <a:gd name="connsiteY30" fmla="*/ 4495165 h 5998845"/>
              <a:gd name="connsiteX31" fmla="*/ 5714 w 6020435"/>
              <a:gd name="connsiteY31" fmla="*/ 4645660 h 5998845"/>
              <a:gd name="connsiteX32" fmla="*/ 149861 w 6020435"/>
              <a:gd name="connsiteY32" fmla="*/ 4796155 h 5998845"/>
              <a:gd name="connsiteX33" fmla="*/ 5714 w 6020435"/>
              <a:gd name="connsiteY33" fmla="*/ 4946650 h 5998845"/>
              <a:gd name="connsiteX34" fmla="*/ 149861 w 6020435"/>
              <a:gd name="connsiteY34" fmla="*/ 5096510 h 5998845"/>
              <a:gd name="connsiteX35" fmla="*/ 5714 w 6020435"/>
              <a:gd name="connsiteY35" fmla="*/ 5247005 h 5998845"/>
              <a:gd name="connsiteX36" fmla="*/ 149861 w 6020435"/>
              <a:gd name="connsiteY36" fmla="*/ 5397500 h 5998845"/>
              <a:gd name="connsiteX37" fmla="*/ 5714 w 6020435"/>
              <a:gd name="connsiteY37" fmla="*/ 5547995 h 5998845"/>
              <a:gd name="connsiteX38" fmla="*/ 149861 w 6020435"/>
              <a:gd name="connsiteY38" fmla="*/ 5698490 h 5998845"/>
              <a:gd name="connsiteX39" fmla="*/ 0 w 6020435"/>
              <a:gd name="connsiteY39" fmla="*/ 5854700 h 5998845"/>
              <a:gd name="connsiteX40" fmla="*/ 149861 w 6020435"/>
              <a:gd name="connsiteY40" fmla="*/ 5998845 h 5998845"/>
              <a:gd name="connsiteX41" fmla="*/ 300355 w 6020435"/>
              <a:gd name="connsiteY41" fmla="*/ 5854700 h 5998845"/>
              <a:gd name="connsiteX42" fmla="*/ 450850 w 6020435"/>
              <a:gd name="connsiteY42" fmla="*/ 5998845 h 5998845"/>
              <a:gd name="connsiteX43" fmla="*/ 601345 w 6020435"/>
              <a:gd name="connsiteY43" fmla="*/ 5854700 h 5998845"/>
              <a:gd name="connsiteX44" fmla="*/ 751839 w 6020435"/>
              <a:gd name="connsiteY44" fmla="*/ 5998845 h 5998845"/>
              <a:gd name="connsiteX45" fmla="*/ 901700 w 6020435"/>
              <a:gd name="connsiteY45" fmla="*/ 5854700 h 5998845"/>
              <a:gd name="connsiteX46" fmla="*/ 1052195 w 6020435"/>
              <a:gd name="connsiteY46" fmla="*/ 5998845 h 5998845"/>
              <a:gd name="connsiteX47" fmla="*/ 1202689 w 6020435"/>
              <a:gd name="connsiteY47" fmla="*/ 5854700 h 5998845"/>
              <a:gd name="connsiteX48" fmla="*/ 1353186 w 6020435"/>
              <a:gd name="connsiteY48" fmla="*/ 5998845 h 5998845"/>
              <a:gd name="connsiteX49" fmla="*/ 1503680 w 6020435"/>
              <a:gd name="connsiteY49" fmla="*/ 5854700 h 5998845"/>
              <a:gd name="connsiteX50" fmla="*/ 1654175 w 6020435"/>
              <a:gd name="connsiteY50" fmla="*/ 5998845 h 5998845"/>
              <a:gd name="connsiteX51" fmla="*/ 1804036 w 6020435"/>
              <a:gd name="connsiteY51" fmla="*/ 5854700 h 5998845"/>
              <a:gd name="connsiteX52" fmla="*/ 1954530 w 6020435"/>
              <a:gd name="connsiteY52" fmla="*/ 5998845 h 5998845"/>
              <a:gd name="connsiteX53" fmla="*/ 2105025 w 6020435"/>
              <a:gd name="connsiteY53" fmla="*/ 5854700 h 5998845"/>
              <a:gd name="connsiteX54" fmla="*/ 2255520 w 6020435"/>
              <a:gd name="connsiteY54" fmla="*/ 5998845 h 5998845"/>
              <a:gd name="connsiteX55" fmla="*/ 2406015 w 6020435"/>
              <a:gd name="connsiteY55" fmla="*/ 5854700 h 5998845"/>
              <a:gd name="connsiteX56" fmla="*/ 2555875 w 6020435"/>
              <a:gd name="connsiteY56" fmla="*/ 5998845 h 5998845"/>
              <a:gd name="connsiteX57" fmla="*/ 2706370 w 6020435"/>
              <a:gd name="connsiteY57" fmla="*/ 5854700 h 5998845"/>
              <a:gd name="connsiteX58" fmla="*/ 2856865 w 6020435"/>
              <a:gd name="connsiteY58" fmla="*/ 5998845 h 5998845"/>
              <a:gd name="connsiteX59" fmla="*/ 3007361 w 6020435"/>
              <a:gd name="connsiteY59" fmla="*/ 5854700 h 5998845"/>
              <a:gd name="connsiteX60" fmla="*/ 3157855 w 6020435"/>
              <a:gd name="connsiteY60" fmla="*/ 5998845 h 5998845"/>
              <a:gd name="connsiteX61" fmla="*/ 3307715 w 6020435"/>
              <a:gd name="connsiteY61" fmla="*/ 5854700 h 5998845"/>
              <a:gd name="connsiteX62" fmla="*/ 3458211 w 6020435"/>
              <a:gd name="connsiteY62" fmla="*/ 5998845 h 5998845"/>
              <a:gd name="connsiteX63" fmla="*/ 3608705 w 6020435"/>
              <a:gd name="connsiteY63" fmla="*/ 5854700 h 5998845"/>
              <a:gd name="connsiteX64" fmla="*/ 3759200 w 6020435"/>
              <a:gd name="connsiteY64" fmla="*/ 5998845 h 5998845"/>
              <a:gd name="connsiteX65" fmla="*/ 3909695 w 6020435"/>
              <a:gd name="connsiteY65" fmla="*/ 5854700 h 5998845"/>
              <a:gd name="connsiteX66" fmla="*/ 4059555 w 6020435"/>
              <a:gd name="connsiteY66" fmla="*/ 5998845 h 5998845"/>
              <a:gd name="connsiteX67" fmla="*/ 4210050 w 6020435"/>
              <a:gd name="connsiteY67" fmla="*/ 5854700 h 5998845"/>
              <a:gd name="connsiteX68" fmla="*/ 4360545 w 6020435"/>
              <a:gd name="connsiteY68" fmla="*/ 5998845 h 5998845"/>
              <a:gd name="connsiteX69" fmla="*/ 4511040 w 6020435"/>
              <a:gd name="connsiteY69" fmla="*/ 5854700 h 5998845"/>
              <a:gd name="connsiteX70" fmla="*/ 4661536 w 6020435"/>
              <a:gd name="connsiteY70" fmla="*/ 5998845 h 5998845"/>
              <a:gd name="connsiteX71" fmla="*/ 4811395 w 6020435"/>
              <a:gd name="connsiteY71" fmla="*/ 5854700 h 5998845"/>
              <a:gd name="connsiteX72" fmla="*/ 4961890 w 6020435"/>
              <a:gd name="connsiteY72" fmla="*/ 5998845 h 5998845"/>
              <a:gd name="connsiteX73" fmla="*/ 5112386 w 6020435"/>
              <a:gd name="connsiteY73" fmla="*/ 5854700 h 5998845"/>
              <a:gd name="connsiteX74" fmla="*/ 5262881 w 6020435"/>
              <a:gd name="connsiteY74" fmla="*/ 5998845 h 5998845"/>
              <a:gd name="connsiteX75" fmla="*/ 5413375 w 6020435"/>
              <a:gd name="connsiteY75" fmla="*/ 5854700 h 5998845"/>
              <a:gd name="connsiteX76" fmla="*/ 5563236 w 6020435"/>
              <a:gd name="connsiteY76" fmla="*/ 5998845 h 5998845"/>
              <a:gd name="connsiteX77" fmla="*/ 5713731 w 6020435"/>
              <a:gd name="connsiteY77" fmla="*/ 5854700 h 5998845"/>
              <a:gd name="connsiteX78" fmla="*/ 5864225 w 6020435"/>
              <a:gd name="connsiteY78" fmla="*/ 5998845 h 5998845"/>
              <a:gd name="connsiteX79" fmla="*/ 6014720 w 6020435"/>
              <a:gd name="connsiteY79" fmla="*/ 5854700 h 5998845"/>
              <a:gd name="connsiteX80" fmla="*/ 6020436 w 6020435"/>
              <a:gd name="connsiteY80" fmla="*/ 5859780 h 5998845"/>
              <a:gd name="connsiteX81" fmla="*/ 6020436 w 6020435"/>
              <a:gd name="connsiteY81" fmla="*/ 0 h 5998845"/>
              <a:gd name="connsiteX82" fmla="*/ 134620 w 6020435"/>
              <a:gd name="connsiteY82" fmla="*/ 0 h 599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6020435" h="5998845">
                <a:moveTo>
                  <a:pt x="134620" y="0"/>
                </a:moveTo>
                <a:lnTo>
                  <a:pt x="5714" y="134620"/>
                </a:lnTo>
                <a:lnTo>
                  <a:pt x="149861" y="284480"/>
                </a:lnTo>
                <a:lnTo>
                  <a:pt x="5714" y="434975"/>
                </a:lnTo>
                <a:lnTo>
                  <a:pt x="149861" y="585470"/>
                </a:lnTo>
                <a:lnTo>
                  <a:pt x="5714" y="735965"/>
                </a:lnTo>
                <a:lnTo>
                  <a:pt x="149861" y="886460"/>
                </a:lnTo>
                <a:lnTo>
                  <a:pt x="5714" y="1036955"/>
                </a:lnTo>
                <a:lnTo>
                  <a:pt x="149861" y="1186815"/>
                </a:lnTo>
                <a:lnTo>
                  <a:pt x="5714" y="1337310"/>
                </a:lnTo>
                <a:lnTo>
                  <a:pt x="149861" y="1487805"/>
                </a:lnTo>
                <a:lnTo>
                  <a:pt x="5714" y="1638300"/>
                </a:lnTo>
                <a:lnTo>
                  <a:pt x="149861" y="1788795"/>
                </a:lnTo>
                <a:lnTo>
                  <a:pt x="5714" y="1938655"/>
                </a:lnTo>
                <a:lnTo>
                  <a:pt x="149861" y="2089150"/>
                </a:lnTo>
                <a:lnTo>
                  <a:pt x="5714" y="2239645"/>
                </a:lnTo>
                <a:lnTo>
                  <a:pt x="149861" y="2390140"/>
                </a:lnTo>
                <a:lnTo>
                  <a:pt x="5714" y="2540635"/>
                </a:lnTo>
                <a:lnTo>
                  <a:pt x="149861" y="2690495"/>
                </a:lnTo>
                <a:lnTo>
                  <a:pt x="5714" y="2840990"/>
                </a:lnTo>
                <a:lnTo>
                  <a:pt x="149861" y="2991485"/>
                </a:lnTo>
                <a:lnTo>
                  <a:pt x="5714" y="3141980"/>
                </a:lnTo>
                <a:lnTo>
                  <a:pt x="149861" y="3292475"/>
                </a:lnTo>
                <a:lnTo>
                  <a:pt x="5714" y="3442970"/>
                </a:lnTo>
                <a:lnTo>
                  <a:pt x="149861" y="3592830"/>
                </a:lnTo>
                <a:lnTo>
                  <a:pt x="5714" y="3743325"/>
                </a:lnTo>
                <a:lnTo>
                  <a:pt x="149861" y="3893820"/>
                </a:lnTo>
                <a:lnTo>
                  <a:pt x="5714" y="4044315"/>
                </a:lnTo>
                <a:lnTo>
                  <a:pt x="149861" y="4194810"/>
                </a:lnTo>
                <a:lnTo>
                  <a:pt x="5714" y="4344670"/>
                </a:lnTo>
                <a:lnTo>
                  <a:pt x="149861" y="4495165"/>
                </a:lnTo>
                <a:lnTo>
                  <a:pt x="5714" y="4645660"/>
                </a:lnTo>
                <a:lnTo>
                  <a:pt x="149861" y="4796155"/>
                </a:lnTo>
                <a:lnTo>
                  <a:pt x="5714" y="4946650"/>
                </a:lnTo>
                <a:lnTo>
                  <a:pt x="149861" y="5096510"/>
                </a:lnTo>
                <a:lnTo>
                  <a:pt x="5714" y="5247005"/>
                </a:lnTo>
                <a:lnTo>
                  <a:pt x="149861" y="5397500"/>
                </a:lnTo>
                <a:lnTo>
                  <a:pt x="5714" y="5547995"/>
                </a:lnTo>
                <a:lnTo>
                  <a:pt x="149861" y="5698490"/>
                </a:lnTo>
                <a:lnTo>
                  <a:pt x="0" y="5854700"/>
                </a:lnTo>
                <a:lnTo>
                  <a:pt x="149861" y="5998845"/>
                </a:lnTo>
                <a:lnTo>
                  <a:pt x="300355" y="5854700"/>
                </a:lnTo>
                <a:lnTo>
                  <a:pt x="450850" y="5998845"/>
                </a:lnTo>
                <a:lnTo>
                  <a:pt x="601345" y="5854700"/>
                </a:lnTo>
                <a:lnTo>
                  <a:pt x="751839" y="5998845"/>
                </a:lnTo>
                <a:lnTo>
                  <a:pt x="901700" y="5854700"/>
                </a:lnTo>
                <a:lnTo>
                  <a:pt x="1052195" y="5998845"/>
                </a:lnTo>
                <a:lnTo>
                  <a:pt x="1202689" y="5854700"/>
                </a:lnTo>
                <a:lnTo>
                  <a:pt x="1353186" y="5998845"/>
                </a:lnTo>
                <a:lnTo>
                  <a:pt x="1503680" y="5854700"/>
                </a:lnTo>
                <a:lnTo>
                  <a:pt x="1654175" y="5998845"/>
                </a:lnTo>
                <a:lnTo>
                  <a:pt x="1804036" y="5854700"/>
                </a:lnTo>
                <a:lnTo>
                  <a:pt x="1954530" y="5998845"/>
                </a:lnTo>
                <a:lnTo>
                  <a:pt x="2105025" y="5854700"/>
                </a:lnTo>
                <a:lnTo>
                  <a:pt x="2255520" y="5998845"/>
                </a:lnTo>
                <a:lnTo>
                  <a:pt x="2406015" y="5854700"/>
                </a:lnTo>
                <a:lnTo>
                  <a:pt x="2555875" y="5998845"/>
                </a:lnTo>
                <a:lnTo>
                  <a:pt x="2706370" y="5854700"/>
                </a:lnTo>
                <a:lnTo>
                  <a:pt x="2856865" y="5998845"/>
                </a:lnTo>
                <a:lnTo>
                  <a:pt x="3007361" y="5854700"/>
                </a:lnTo>
                <a:lnTo>
                  <a:pt x="3157855" y="5998845"/>
                </a:lnTo>
                <a:lnTo>
                  <a:pt x="3307715" y="5854700"/>
                </a:lnTo>
                <a:lnTo>
                  <a:pt x="3458211" y="5998845"/>
                </a:lnTo>
                <a:lnTo>
                  <a:pt x="3608705" y="5854700"/>
                </a:lnTo>
                <a:lnTo>
                  <a:pt x="3759200" y="5998845"/>
                </a:lnTo>
                <a:lnTo>
                  <a:pt x="3909695" y="5854700"/>
                </a:lnTo>
                <a:lnTo>
                  <a:pt x="4059555" y="5998845"/>
                </a:lnTo>
                <a:lnTo>
                  <a:pt x="4210050" y="5854700"/>
                </a:lnTo>
                <a:lnTo>
                  <a:pt x="4360545" y="5998845"/>
                </a:lnTo>
                <a:lnTo>
                  <a:pt x="4511040" y="5854700"/>
                </a:lnTo>
                <a:lnTo>
                  <a:pt x="4661536" y="5998845"/>
                </a:lnTo>
                <a:lnTo>
                  <a:pt x="4811395" y="5854700"/>
                </a:lnTo>
                <a:lnTo>
                  <a:pt x="4961890" y="5998845"/>
                </a:lnTo>
                <a:lnTo>
                  <a:pt x="5112386" y="5854700"/>
                </a:lnTo>
                <a:lnTo>
                  <a:pt x="5262881" y="5998845"/>
                </a:lnTo>
                <a:lnTo>
                  <a:pt x="5413375" y="5854700"/>
                </a:lnTo>
                <a:lnTo>
                  <a:pt x="5563236" y="5998845"/>
                </a:lnTo>
                <a:lnTo>
                  <a:pt x="5713731" y="5854700"/>
                </a:lnTo>
                <a:lnTo>
                  <a:pt x="5864225" y="5998845"/>
                </a:lnTo>
                <a:lnTo>
                  <a:pt x="6014720" y="5854700"/>
                </a:lnTo>
                <a:lnTo>
                  <a:pt x="6020436" y="5859780"/>
                </a:lnTo>
                <a:lnTo>
                  <a:pt x="6020436" y="0"/>
                </a:lnTo>
                <a:lnTo>
                  <a:pt x="134620" y="0"/>
                </a:lnTo>
                <a:close/>
              </a:path>
            </a:pathLst>
          </a:custGeom>
          <a:solidFill>
            <a:srgbClr val="E3061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5" name="Vrije vorm 34">
            <a:extLst>
              <a:ext uri="{FF2B5EF4-FFF2-40B4-BE49-F238E27FC236}">
                <a16:creationId xmlns:a16="http://schemas.microsoft.com/office/drawing/2014/main" id="{F352E31A-9DA6-11CA-EC30-9469335C0AA5}"/>
              </a:ext>
            </a:extLst>
          </p:cNvPr>
          <p:cNvSpPr/>
          <p:nvPr/>
        </p:nvSpPr>
        <p:spPr>
          <a:xfrm>
            <a:off x="12986384" y="0"/>
            <a:ext cx="6321425" cy="5998845"/>
          </a:xfrm>
          <a:custGeom>
            <a:avLst/>
            <a:gdLst>
              <a:gd name="connsiteX0" fmla="*/ 6177280 w 6321425"/>
              <a:gd name="connsiteY0" fmla="*/ 134620 h 5998845"/>
              <a:gd name="connsiteX1" fmla="*/ 6306185 w 6321425"/>
              <a:gd name="connsiteY1" fmla="*/ 0 h 5998845"/>
              <a:gd name="connsiteX2" fmla="*/ 0 w 6321425"/>
              <a:gd name="connsiteY2" fmla="*/ 0 h 5998845"/>
              <a:gd name="connsiteX3" fmla="*/ 0 w 6321425"/>
              <a:gd name="connsiteY3" fmla="*/ 5993130 h 5998845"/>
              <a:gd name="connsiteX4" fmla="*/ 5715 w 6321425"/>
              <a:gd name="connsiteY4" fmla="*/ 5998845 h 5998845"/>
              <a:gd name="connsiteX5" fmla="*/ 156210 w 6321425"/>
              <a:gd name="connsiteY5" fmla="*/ 5854700 h 5998845"/>
              <a:gd name="connsiteX6" fmla="*/ 306705 w 6321425"/>
              <a:gd name="connsiteY6" fmla="*/ 5998845 h 5998845"/>
              <a:gd name="connsiteX7" fmla="*/ 457201 w 6321425"/>
              <a:gd name="connsiteY7" fmla="*/ 5854700 h 5998845"/>
              <a:gd name="connsiteX8" fmla="*/ 607695 w 6321425"/>
              <a:gd name="connsiteY8" fmla="*/ 5998845 h 5998845"/>
              <a:gd name="connsiteX9" fmla="*/ 757555 w 6321425"/>
              <a:gd name="connsiteY9" fmla="*/ 5854700 h 5998845"/>
              <a:gd name="connsiteX10" fmla="*/ 908051 w 6321425"/>
              <a:gd name="connsiteY10" fmla="*/ 5998845 h 5998845"/>
              <a:gd name="connsiteX11" fmla="*/ 1058546 w 6321425"/>
              <a:gd name="connsiteY11" fmla="*/ 5854700 h 5998845"/>
              <a:gd name="connsiteX12" fmla="*/ 1209040 w 6321425"/>
              <a:gd name="connsiteY12" fmla="*/ 5998845 h 5998845"/>
              <a:gd name="connsiteX13" fmla="*/ 1359535 w 6321425"/>
              <a:gd name="connsiteY13" fmla="*/ 5854700 h 5998845"/>
              <a:gd name="connsiteX14" fmla="*/ 1509396 w 6321425"/>
              <a:gd name="connsiteY14" fmla="*/ 5998845 h 5998845"/>
              <a:gd name="connsiteX15" fmla="*/ 1659890 w 6321425"/>
              <a:gd name="connsiteY15" fmla="*/ 5854700 h 5998845"/>
              <a:gd name="connsiteX16" fmla="*/ 1810385 w 6321425"/>
              <a:gd name="connsiteY16" fmla="*/ 5998845 h 5998845"/>
              <a:gd name="connsiteX17" fmla="*/ 1960880 w 6321425"/>
              <a:gd name="connsiteY17" fmla="*/ 5854700 h 5998845"/>
              <a:gd name="connsiteX18" fmla="*/ 2111376 w 6321425"/>
              <a:gd name="connsiteY18" fmla="*/ 5998845 h 5998845"/>
              <a:gd name="connsiteX19" fmla="*/ 2261235 w 6321425"/>
              <a:gd name="connsiteY19" fmla="*/ 5854700 h 5998845"/>
              <a:gd name="connsiteX20" fmla="*/ 2411730 w 6321425"/>
              <a:gd name="connsiteY20" fmla="*/ 5998845 h 5998845"/>
              <a:gd name="connsiteX21" fmla="*/ 2562226 w 6321425"/>
              <a:gd name="connsiteY21" fmla="*/ 5854700 h 5998845"/>
              <a:gd name="connsiteX22" fmla="*/ 2712721 w 6321425"/>
              <a:gd name="connsiteY22" fmla="*/ 5998845 h 5998845"/>
              <a:gd name="connsiteX23" fmla="*/ 2863215 w 6321425"/>
              <a:gd name="connsiteY23" fmla="*/ 5854700 h 5998845"/>
              <a:gd name="connsiteX24" fmla="*/ 3013710 w 6321425"/>
              <a:gd name="connsiteY24" fmla="*/ 5998845 h 5998845"/>
              <a:gd name="connsiteX25" fmla="*/ 3163571 w 6321425"/>
              <a:gd name="connsiteY25" fmla="*/ 5854700 h 5998845"/>
              <a:gd name="connsiteX26" fmla="*/ 3314065 w 6321425"/>
              <a:gd name="connsiteY26" fmla="*/ 5998845 h 5998845"/>
              <a:gd name="connsiteX27" fmla="*/ 3464560 w 6321425"/>
              <a:gd name="connsiteY27" fmla="*/ 5854700 h 5998845"/>
              <a:gd name="connsiteX28" fmla="*/ 3615055 w 6321425"/>
              <a:gd name="connsiteY28" fmla="*/ 5998845 h 5998845"/>
              <a:gd name="connsiteX29" fmla="*/ 3765551 w 6321425"/>
              <a:gd name="connsiteY29" fmla="*/ 5854700 h 5998845"/>
              <a:gd name="connsiteX30" fmla="*/ 3915410 w 6321425"/>
              <a:gd name="connsiteY30" fmla="*/ 5998845 h 5998845"/>
              <a:gd name="connsiteX31" fmla="*/ 4065905 w 6321425"/>
              <a:gd name="connsiteY31" fmla="*/ 5854700 h 5998845"/>
              <a:gd name="connsiteX32" fmla="*/ 4216401 w 6321425"/>
              <a:gd name="connsiteY32" fmla="*/ 5998845 h 5998845"/>
              <a:gd name="connsiteX33" fmla="*/ 4366896 w 6321425"/>
              <a:gd name="connsiteY33" fmla="*/ 5854700 h 5998845"/>
              <a:gd name="connsiteX34" fmla="*/ 4517390 w 6321425"/>
              <a:gd name="connsiteY34" fmla="*/ 5998845 h 5998845"/>
              <a:gd name="connsiteX35" fmla="*/ 4667251 w 6321425"/>
              <a:gd name="connsiteY35" fmla="*/ 5854700 h 5998845"/>
              <a:gd name="connsiteX36" fmla="*/ 4817746 w 6321425"/>
              <a:gd name="connsiteY36" fmla="*/ 5998845 h 5998845"/>
              <a:gd name="connsiteX37" fmla="*/ 4968240 w 6321425"/>
              <a:gd name="connsiteY37" fmla="*/ 5854700 h 5998845"/>
              <a:gd name="connsiteX38" fmla="*/ 5118735 w 6321425"/>
              <a:gd name="connsiteY38" fmla="*/ 5998845 h 5998845"/>
              <a:gd name="connsiteX39" fmla="*/ 5269230 w 6321425"/>
              <a:gd name="connsiteY39" fmla="*/ 5854700 h 5998845"/>
              <a:gd name="connsiteX40" fmla="*/ 5419726 w 6321425"/>
              <a:gd name="connsiteY40" fmla="*/ 5998845 h 5998845"/>
              <a:gd name="connsiteX41" fmla="*/ 5569585 w 6321425"/>
              <a:gd name="connsiteY41" fmla="*/ 5854700 h 5998845"/>
              <a:gd name="connsiteX42" fmla="*/ 5720080 w 6321425"/>
              <a:gd name="connsiteY42" fmla="*/ 5998845 h 5998845"/>
              <a:gd name="connsiteX43" fmla="*/ 5870576 w 6321425"/>
              <a:gd name="connsiteY43" fmla="*/ 5854700 h 5998845"/>
              <a:gd name="connsiteX44" fmla="*/ 6021071 w 6321425"/>
              <a:gd name="connsiteY44" fmla="*/ 5998845 h 5998845"/>
              <a:gd name="connsiteX45" fmla="*/ 6171565 w 6321425"/>
              <a:gd name="connsiteY45" fmla="*/ 5854700 h 5998845"/>
              <a:gd name="connsiteX46" fmla="*/ 6321426 w 6321425"/>
              <a:gd name="connsiteY46" fmla="*/ 5698490 h 5998845"/>
              <a:gd name="connsiteX47" fmla="*/ 6177280 w 6321425"/>
              <a:gd name="connsiteY47" fmla="*/ 5547995 h 5998845"/>
              <a:gd name="connsiteX48" fmla="*/ 6321426 w 6321425"/>
              <a:gd name="connsiteY48" fmla="*/ 5397500 h 5998845"/>
              <a:gd name="connsiteX49" fmla="*/ 6177280 w 6321425"/>
              <a:gd name="connsiteY49" fmla="*/ 5247005 h 5998845"/>
              <a:gd name="connsiteX50" fmla="*/ 6321426 w 6321425"/>
              <a:gd name="connsiteY50" fmla="*/ 5096510 h 5998845"/>
              <a:gd name="connsiteX51" fmla="*/ 6177280 w 6321425"/>
              <a:gd name="connsiteY51" fmla="*/ 4946650 h 5998845"/>
              <a:gd name="connsiteX52" fmla="*/ 6321426 w 6321425"/>
              <a:gd name="connsiteY52" fmla="*/ 4796155 h 5998845"/>
              <a:gd name="connsiteX53" fmla="*/ 6177280 w 6321425"/>
              <a:gd name="connsiteY53" fmla="*/ 4645660 h 5998845"/>
              <a:gd name="connsiteX54" fmla="*/ 6321426 w 6321425"/>
              <a:gd name="connsiteY54" fmla="*/ 4495165 h 5998845"/>
              <a:gd name="connsiteX55" fmla="*/ 6177280 w 6321425"/>
              <a:gd name="connsiteY55" fmla="*/ 4344670 h 5998845"/>
              <a:gd name="connsiteX56" fmla="*/ 6321426 w 6321425"/>
              <a:gd name="connsiteY56" fmla="*/ 4194810 h 5998845"/>
              <a:gd name="connsiteX57" fmla="*/ 6177280 w 6321425"/>
              <a:gd name="connsiteY57" fmla="*/ 4044315 h 5998845"/>
              <a:gd name="connsiteX58" fmla="*/ 6321426 w 6321425"/>
              <a:gd name="connsiteY58" fmla="*/ 3893820 h 5998845"/>
              <a:gd name="connsiteX59" fmla="*/ 6177280 w 6321425"/>
              <a:gd name="connsiteY59" fmla="*/ 3743325 h 5998845"/>
              <a:gd name="connsiteX60" fmla="*/ 6321426 w 6321425"/>
              <a:gd name="connsiteY60" fmla="*/ 3592830 h 5998845"/>
              <a:gd name="connsiteX61" fmla="*/ 6177280 w 6321425"/>
              <a:gd name="connsiteY61" fmla="*/ 3442970 h 5998845"/>
              <a:gd name="connsiteX62" fmla="*/ 6321426 w 6321425"/>
              <a:gd name="connsiteY62" fmla="*/ 3292475 h 5998845"/>
              <a:gd name="connsiteX63" fmla="*/ 6177280 w 6321425"/>
              <a:gd name="connsiteY63" fmla="*/ 3141980 h 5998845"/>
              <a:gd name="connsiteX64" fmla="*/ 6321426 w 6321425"/>
              <a:gd name="connsiteY64" fmla="*/ 2991485 h 5998845"/>
              <a:gd name="connsiteX65" fmla="*/ 6177280 w 6321425"/>
              <a:gd name="connsiteY65" fmla="*/ 2840990 h 5998845"/>
              <a:gd name="connsiteX66" fmla="*/ 6321426 w 6321425"/>
              <a:gd name="connsiteY66" fmla="*/ 2690495 h 5998845"/>
              <a:gd name="connsiteX67" fmla="*/ 6177280 w 6321425"/>
              <a:gd name="connsiteY67" fmla="*/ 2540635 h 5998845"/>
              <a:gd name="connsiteX68" fmla="*/ 6321426 w 6321425"/>
              <a:gd name="connsiteY68" fmla="*/ 2390140 h 5998845"/>
              <a:gd name="connsiteX69" fmla="*/ 6177280 w 6321425"/>
              <a:gd name="connsiteY69" fmla="*/ 2239645 h 5998845"/>
              <a:gd name="connsiteX70" fmla="*/ 6321426 w 6321425"/>
              <a:gd name="connsiteY70" fmla="*/ 2089150 h 5998845"/>
              <a:gd name="connsiteX71" fmla="*/ 6177280 w 6321425"/>
              <a:gd name="connsiteY71" fmla="*/ 1938655 h 5998845"/>
              <a:gd name="connsiteX72" fmla="*/ 6321426 w 6321425"/>
              <a:gd name="connsiteY72" fmla="*/ 1788795 h 5998845"/>
              <a:gd name="connsiteX73" fmla="*/ 6177280 w 6321425"/>
              <a:gd name="connsiteY73" fmla="*/ 1638300 h 5998845"/>
              <a:gd name="connsiteX74" fmla="*/ 6321426 w 6321425"/>
              <a:gd name="connsiteY74" fmla="*/ 1487805 h 5998845"/>
              <a:gd name="connsiteX75" fmla="*/ 6177280 w 6321425"/>
              <a:gd name="connsiteY75" fmla="*/ 1337310 h 5998845"/>
              <a:gd name="connsiteX76" fmla="*/ 6321426 w 6321425"/>
              <a:gd name="connsiteY76" fmla="*/ 1186815 h 5998845"/>
              <a:gd name="connsiteX77" fmla="*/ 6177280 w 6321425"/>
              <a:gd name="connsiteY77" fmla="*/ 1036955 h 5998845"/>
              <a:gd name="connsiteX78" fmla="*/ 6321426 w 6321425"/>
              <a:gd name="connsiteY78" fmla="*/ 886460 h 5998845"/>
              <a:gd name="connsiteX79" fmla="*/ 6177280 w 6321425"/>
              <a:gd name="connsiteY79" fmla="*/ 735965 h 5998845"/>
              <a:gd name="connsiteX80" fmla="*/ 6321426 w 6321425"/>
              <a:gd name="connsiteY80" fmla="*/ 585470 h 5998845"/>
              <a:gd name="connsiteX81" fmla="*/ 6177280 w 6321425"/>
              <a:gd name="connsiteY81" fmla="*/ 434975 h 5998845"/>
              <a:gd name="connsiteX82" fmla="*/ 6321426 w 6321425"/>
              <a:gd name="connsiteY82" fmla="*/ 284480 h 5998845"/>
              <a:gd name="connsiteX83" fmla="*/ 6177280 w 6321425"/>
              <a:gd name="connsiteY83" fmla="*/ 134620 h 599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6321425" h="5998845">
                <a:moveTo>
                  <a:pt x="6177280" y="134620"/>
                </a:moveTo>
                <a:lnTo>
                  <a:pt x="6306185" y="0"/>
                </a:lnTo>
                <a:lnTo>
                  <a:pt x="0" y="0"/>
                </a:lnTo>
                <a:lnTo>
                  <a:pt x="0" y="5993130"/>
                </a:lnTo>
                <a:lnTo>
                  <a:pt x="5715" y="5998845"/>
                </a:lnTo>
                <a:lnTo>
                  <a:pt x="156210" y="5854700"/>
                </a:lnTo>
                <a:lnTo>
                  <a:pt x="306705" y="5998845"/>
                </a:lnTo>
                <a:lnTo>
                  <a:pt x="457201" y="5854700"/>
                </a:lnTo>
                <a:lnTo>
                  <a:pt x="607695" y="5998845"/>
                </a:lnTo>
                <a:lnTo>
                  <a:pt x="757555" y="5854700"/>
                </a:lnTo>
                <a:lnTo>
                  <a:pt x="908051" y="5998845"/>
                </a:lnTo>
                <a:lnTo>
                  <a:pt x="1058546" y="5854700"/>
                </a:lnTo>
                <a:lnTo>
                  <a:pt x="1209040" y="5998845"/>
                </a:lnTo>
                <a:lnTo>
                  <a:pt x="1359535" y="5854700"/>
                </a:lnTo>
                <a:lnTo>
                  <a:pt x="1509396" y="5998845"/>
                </a:lnTo>
                <a:lnTo>
                  <a:pt x="1659890" y="5854700"/>
                </a:lnTo>
                <a:lnTo>
                  <a:pt x="1810385" y="5998845"/>
                </a:lnTo>
                <a:lnTo>
                  <a:pt x="1960880" y="5854700"/>
                </a:lnTo>
                <a:lnTo>
                  <a:pt x="2111376" y="5998845"/>
                </a:lnTo>
                <a:lnTo>
                  <a:pt x="2261235" y="5854700"/>
                </a:lnTo>
                <a:lnTo>
                  <a:pt x="2411730" y="5998845"/>
                </a:lnTo>
                <a:lnTo>
                  <a:pt x="2562226" y="5854700"/>
                </a:lnTo>
                <a:lnTo>
                  <a:pt x="2712721" y="5998845"/>
                </a:lnTo>
                <a:lnTo>
                  <a:pt x="2863215" y="5854700"/>
                </a:lnTo>
                <a:lnTo>
                  <a:pt x="3013710" y="5998845"/>
                </a:lnTo>
                <a:lnTo>
                  <a:pt x="3163571" y="5854700"/>
                </a:lnTo>
                <a:lnTo>
                  <a:pt x="3314065" y="5998845"/>
                </a:lnTo>
                <a:lnTo>
                  <a:pt x="3464560" y="5854700"/>
                </a:lnTo>
                <a:lnTo>
                  <a:pt x="3615055" y="5998845"/>
                </a:lnTo>
                <a:lnTo>
                  <a:pt x="3765551" y="5854700"/>
                </a:lnTo>
                <a:lnTo>
                  <a:pt x="3915410" y="5998845"/>
                </a:lnTo>
                <a:lnTo>
                  <a:pt x="4065905" y="5854700"/>
                </a:lnTo>
                <a:lnTo>
                  <a:pt x="4216401" y="5998845"/>
                </a:lnTo>
                <a:lnTo>
                  <a:pt x="4366896" y="5854700"/>
                </a:lnTo>
                <a:lnTo>
                  <a:pt x="4517390" y="5998845"/>
                </a:lnTo>
                <a:lnTo>
                  <a:pt x="4667251" y="5854700"/>
                </a:lnTo>
                <a:lnTo>
                  <a:pt x="4817746" y="5998845"/>
                </a:lnTo>
                <a:lnTo>
                  <a:pt x="4968240" y="5854700"/>
                </a:lnTo>
                <a:lnTo>
                  <a:pt x="5118735" y="5998845"/>
                </a:lnTo>
                <a:lnTo>
                  <a:pt x="5269230" y="5854700"/>
                </a:lnTo>
                <a:lnTo>
                  <a:pt x="5419726" y="5998845"/>
                </a:lnTo>
                <a:lnTo>
                  <a:pt x="5569585" y="5854700"/>
                </a:lnTo>
                <a:lnTo>
                  <a:pt x="5720080" y="5998845"/>
                </a:lnTo>
                <a:lnTo>
                  <a:pt x="5870576" y="5854700"/>
                </a:lnTo>
                <a:lnTo>
                  <a:pt x="6021071" y="5998845"/>
                </a:lnTo>
                <a:lnTo>
                  <a:pt x="6171565" y="5854700"/>
                </a:lnTo>
                <a:lnTo>
                  <a:pt x="6321426" y="5698490"/>
                </a:lnTo>
                <a:lnTo>
                  <a:pt x="6177280" y="5547995"/>
                </a:lnTo>
                <a:lnTo>
                  <a:pt x="6321426" y="5397500"/>
                </a:lnTo>
                <a:lnTo>
                  <a:pt x="6177280" y="5247005"/>
                </a:lnTo>
                <a:lnTo>
                  <a:pt x="6321426" y="5096510"/>
                </a:lnTo>
                <a:lnTo>
                  <a:pt x="6177280" y="4946650"/>
                </a:lnTo>
                <a:lnTo>
                  <a:pt x="6321426" y="4796155"/>
                </a:lnTo>
                <a:lnTo>
                  <a:pt x="6177280" y="4645660"/>
                </a:lnTo>
                <a:lnTo>
                  <a:pt x="6321426" y="4495165"/>
                </a:lnTo>
                <a:lnTo>
                  <a:pt x="6177280" y="4344670"/>
                </a:lnTo>
                <a:lnTo>
                  <a:pt x="6321426" y="4194810"/>
                </a:lnTo>
                <a:lnTo>
                  <a:pt x="6177280" y="4044315"/>
                </a:lnTo>
                <a:lnTo>
                  <a:pt x="6321426" y="3893820"/>
                </a:lnTo>
                <a:lnTo>
                  <a:pt x="6177280" y="3743325"/>
                </a:lnTo>
                <a:lnTo>
                  <a:pt x="6321426" y="3592830"/>
                </a:lnTo>
                <a:lnTo>
                  <a:pt x="6177280" y="3442970"/>
                </a:lnTo>
                <a:lnTo>
                  <a:pt x="6321426" y="3292475"/>
                </a:lnTo>
                <a:lnTo>
                  <a:pt x="6177280" y="3141980"/>
                </a:lnTo>
                <a:lnTo>
                  <a:pt x="6321426" y="2991485"/>
                </a:lnTo>
                <a:lnTo>
                  <a:pt x="6177280" y="2840990"/>
                </a:lnTo>
                <a:lnTo>
                  <a:pt x="6321426" y="2690495"/>
                </a:lnTo>
                <a:lnTo>
                  <a:pt x="6177280" y="2540635"/>
                </a:lnTo>
                <a:lnTo>
                  <a:pt x="6321426" y="2390140"/>
                </a:lnTo>
                <a:lnTo>
                  <a:pt x="6177280" y="2239645"/>
                </a:lnTo>
                <a:lnTo>
                  <a:pt x="6321426" y="2089150"/>
                </a:lnTo>
                <a:lnTo>
                  <a:pt x="6177280" y="1938655"/>
                </a:lnTo>
                <a:lnTo>
                  <a:pt x="6321426" y="1788795"/>
                </a:lnTo>
                <a:lnTo>
                  <a:pt x="6177280" y="1638300"/>
                </a:lnTo>
                <a:lnTo>
                  <a:pt x="6321426" y="1487805"/>
                </a:lnTo>
                <a:lnTo>
                  <a:pt x="6177280" y="1337310"/>
                </a:lnTo>
                <a:lnTo>
                  <a:pt x="6321426" y="1186815"/>
                </a:lnTo>
                <a:lnTo>
                  <a:pt x="6177280" y="1036955"/>
                </a:lnTo>
                <a:lnTo>
                  <a:pt x="6321426" y="886460"/>
                </a:lnTo>
                <a:lnTo>
                  <a:pt x="6177280" y="735965"/>
                </a:lnTo>
                <a:lnTo>
                  <a:pt x="6321426" y="585470"/>
                </a:lnTo>
                <a:lnTo>
                  <a:pt x="6177280" y="434975"/>
                </a:lnTo>
                <a:lnTo>
                  <a:pt x="6321426" y="284480"/>
                </a:lnTo>
                <a:lnTo>
                  <a:pt x="6177280" y="134620"/>
                </a:lnTo>
                <a:close/>
              </a:path>
            </a:pathLst>
          </a:custGeom>
          <a:solidFill>
            <a:srgbClr val="00A19A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6" name="Vrije vorm 35">
            <a:extLst>
              <a:ext uri="{FF2B5EF4-FFF2-40B4-BE49-F238E27FC236}">
                <a16:creationId xmlns:a16="http://schemas.microsoft.com/office/drawing/2014/main" id="{BF4990CA-071E-5E97-BCE8-108712516B4E}"/>
              </a:ext>
            </a:extLst>
          </p:cNvPr>
          <p:cNvSpPr/>
          <p:nvPr/>
        </p:nvSpPr>
        <p:spPr>
          <a:xfrm>
            <a:off x="6286500" y="0"/>
            <a:ext cx="5905500" cy="5905500"/>
          </a:xfrm>
          <a:custGeom>
            <a:avLst/>
            <a:gdLst>
              <a:gd name="connsiteX0" fmla="*/ 0 w 5905500"/>
              <a:gd name="connsiteY0" fmla="*/ 0 h 5905500"/>
              <a:gd name="connsiteX1" fmla="*/ 190500 w 5905500"/>
              <a:gd name="connsiteY1" fmla="*/ 190500 h 5905500"/>
              <a:gd name="connsiteX2" fmla="*/ 0 w 5905500"/>
              <a:gd name="connsiteY2" fmla="*/ 381000 h 5905500"/>
              <a:gd name="connsiteX3" fmla="*/ 190500 w 5905500"/>
              <a:gd name="connsiteY3" fmla="*/ 571500 h 5905500"/>
              <a:gd name="connsiteX4" fmla="*/ 0 w 5905500"/>
              <a:gd name="connsiteY4" fmla="*/ 762000 h 5905500"/>
              <a:gd name="connsiteX5" fmla="*/ 190500 w 5905500"/>
              <a:gd name="connsiteY5" fmla="*/ 952500 h 5905500"/>
              <a:gd name="connsiteX6" fmla="*/ 0 w 5905500"/>
              <a:gd name="connsiteY6" fmla="*/ 1143000 h 5905500"/>
              <a:gd name="connsiteX7" fmla="*/ 190500 w 5905500"/>
              <a:gd name="connsiteY7" fmla="*/ 1333500 h 5905500"/>
              <a:gd name="connsiteX8" fmla="*/ 0 w 5905500"/>
              <a:gd name="connsiteY8" fmla="*/ 1524000 h 5905500"/>
              <a:gd name="connsiteX9" fmla="*/ 190500 w 5905500"/>
              <a:gd name="connsiteY9" fmla="*/ 1714500 h 5905500"/>
              <a:gd name="connsiteX10" fmla="*/ 0 w 5905500"/>
              <a:gd name="connsiteY10" fmla="*/ 1905000 h 5905500"/>
              <a:gd name="connsiteX11" fmla="*/ 190500 w 5905500"/>
              <a:gd name="connsiteY11" fmla="*/ 2095500 h 5905500"/>
              <a:gd name="connsiteX12" fmla="*/ 0 w 5905500"/>
              <a:gd name="connsiteY12" fmla="*/ 2286000 h 5905500"/>
              <a:gd name="connsiteX13" fmla="*/ 190500 w 5905500"/>
              <a:gd name="connsiteY13" fmla="*/ 2476500 h 5905500"/>
              <a:gd name="connsiteX14" fmla="*/ 0 w 5905500"/>
              <a:gd name="connsiteY14" fmla="*/ 2667000 h 5905500"/>
              <a:gd name="connsiteX15" fmla="*/ 190500 w 5905500"/>
              <a:gd name="connsiteY15" fmla="*/ 2857500 h 5905500"/>
              <a:gd name="connsiteX16" fmla="*/ 0 w 5905500"/>
              <a:gd name="connsiteY16" fmla="*/ 3048000 h 5905500"/>
              <a:gd name="connsiteX17" fmla="*/ 190500 w 5905500"/>
              <a:gd name="connsiteY17" fmla="*/ 3238500 h 5905500"/>
              <a:gd name="connsiteX18" fmla="*/ 0 w 5905500"/>
              <a:gd name="connsiteY18" fmla="*/ 3429000 h 5905500"/>
              <a:gd name="connsiteX19" fmla="*/ 190500 w 5905500"/>
              <a:gd name="connsiteY19" fmla="*/ 3619500 h 5905500"/>
              <a:gd name="connsiteX20" fmla="*/ 0 w 5905500"/>
              <a:gd name="connsiteY20" fmla="*/ 3810000 h 5905500"/>
              <a:gd name="connsiteX21" fmla="*/ 190500 w 5905500"/>
              <a:gd name="connsiteY21" fmla="*/ 4000500 h 5905500"/>
              <a:gd name="connsiteX22" fmla="*/ 0 w 5905500"/>
              <a:gd name="connsiteY22" fmla="*/ 4191000 h 5905500"/>
              <a:gd name="connsiteX23" fmla="*/ 190500 w 5905500"/>
              <a:gd name="connsiteY23" fmla="*/ 4381500 h 5905500"/>
              <a:gd name="connsiteX24" fmla="*/ 0 w 5905500"/>
              <a:gd name="connsiteY24" fmla="*/ 4572000 h 5905500"/>
              <a:gd name="connsiteX25" fmla="*/ 190500 w 5905500"/>
              <a:gd name="connsiteY25" fmla="*/ 4762500 h 5905500"/>
              <a:gd name="connsiteX26" fmla="*/ 0 w 5905500"/>
              <a:gd name="connsiteY26" fmla="*/ 4953000 h 5905500"/>
              <a:gd name="connsiteX27" fmla="*/ 190500 w 5905500"/>
              <a:gd name="connsiteY27" fmla="*/ 5143500 h 5905500"/>
              <a:gd name="connsiteX28" fmla="*/ 0 w 5905500"/>
              <a:gd name="connsiteY28" fmla="*/ 5334000 h 5905500"/>
              <a:gd name="connsiteX29" fmla="*/ 190500 w 5905500"/>
              <a:gd name="connsiteY29" fmla="*/ 5524500 h 5905500"/>
              <a:gd name="connsiteX30" fmla="*/ 0 w 5905500"/>
              <a:gd name="connsiteY30" fmla="*/ 5715000 h 5905500"/>
              <a:gd name="connsiteX31" fmla="*/ 190500 w 5905500"/>
              <a:gd name="connsiteY31" fmla="*/ 5905500 h 5905500"/>
              <a:gd name="connsiteX32" fmla="*/ 381000 w 5905500"/>
              <a:gd name="connsiteY32" fmla="*/ 5715000 h 5905500"/>
              <a:gd name="connsiteX33" fmla="*/ 571500 w 5905500"/>
              <a:gd name="connsiteY33" fmla="*/ 5905500 h 5905500"/>
              <a:gd name="connsiteX34" fmla="*/ 762000 w 5905500"/>
              <a:gd name="connsiteY34" fmla="*/ 5715000 h 5905500"/>
              <a:gd name="connsiteX35" fmla="*/ 952500 w 5905500"/>
              <a:gd name="connsiteY35" fmla="*/ 5905500 h 5905500"/>
              <a:gd name="connsiteX36" fmla="*/ 1143000 w 5905500"/>
              <a:gd name="connsiteY36" fmla="*/ 5715000 h 5905500"/>
              <a:gd name="connsiteX37" fmla="*/ 1143000 w 5905500"/>
              <a:gd name="connsiteY37" fmla="*/ 5715000 h 5905500"/>
              <a:gd name="connsiteX38" fmla="*/ 1143000 w 5905500"/>
              <a:gd name="connsiteY38" fmla="*/ 5715000 h 5905500"/>
              <a:gd name="connsiteX39" fmla="*/ 1143000 w 5905500"/>
              <a:gd name="connsiteY39" fmla="*/ 5715000 h 5905500"/>
              <a:gd name="connsiteX40" fmla="*/ 1333500 w 5905500"/>
              <a:gd name="connsiteY40" fmla="*/ 5905500 h 5905500"/>
              <a:gd name="connsiteX41" fmla="*/ 1524000 w 5905500"/>
              <a:gd name="connsiteY41" fmla="*/ 5715000 h 5905500"/>
              <a:gd name="connsiteX42" fmla="*/ 1524000 w 5905500"/>
              <a:gd name="connsiteY42" fmla="*/ 5715000 h 5905500"/>
              <a:gd name="connsiteX43" fmla="*/ 1524000 w 5905500"/>
              <a:gd name="connsiteY43" fmla="*/ 5715000 h 5905500"/>
              <a:gd name="connsiteX44" fmla="*/ 1524000 w 5905500"/>
              <a:gd name="connsiteY44" fmla="*/ 5715000 h 5905500"/>
              <a:gd name="connsiteX45" fmla="*/ 1714500 w 5905500"/>
              <a:gd name="connsiteY45" fmla="*/ 5905500 h 5905500"/>
              <a:gd name="connsiteX46" fmla="*/ 1905000 w 5905500"/>
              <a:gd name="connsiteY46" fmla="*/ 5715000 h 5905500"/>
              <a:gd name="connsiteX47" fmla="*/ 1905000 w 5905500"/>
              <a:gd name="connsiteY47" fmla="*/ 5715000 h 5905500"/>
              <a:gd name="connsiteX48" fmla="*/ 1905000 w 5905500"/>
              <a:gd name="connsiteY48" fmla="*/ 5715000 h 5905500"/>
              <a:gd name="connsiteX49" fmla="*/ 1905000 w 5905500"/>
              <a:gd name="connsiteY49" fmla="*/ 5715000 h 5905500"/>
              <a:gd name="connsiteX50" fmla="*/ 2095500 w 5905500"/>
              <a:gd name="connsiteY50" fmla="*/ 5905500 h 5905500"/>
              <a:gd name="connsiteX51" fmla="*/ 2286000 w 5905500"/>
              <a:gd name="connsiteY51" fmla="*/ 5715000 h 5905500"/>
              <a:gd name="connsiteX52" fmla="*/ 2286000 w 5905500"/>
              <a:gd name="connsiteY52" fmla="*/ 5715000 h 5905500"/>
              <a:gd name="connsiteX53" fmla="*/ 2286000 w 5905500"/>
              <a:gd name="connsiteY53" fmla="*/ 5715000 h 5905500"/>
              <a:gd name="connsiteX54" fmla="*/ 2286000 w 5905500"/>
              <a:gd name="connsiteY54" fmla="*/ 5715000 h 5905500"/>
              <a:gd name="connsiteX55" fmla="*/ 2476500 w 5905500"/>
              <a:gd name="connsiteY55" fmla="*/ 5905500 h 5905500"/>
              <a:gd name="connsiteX56" fmla="*/ 2667000 w 5905500"/>
              <a:gd name="connsiteY56" fmla="*/ 5715000 h 5905500"/>
              <a:gd name="connsiteX57" fmla="*/ 2667000 w 5905500"/>
              <a:gd name="connsiteY57" fmla="*/ 5715000 h 5905500"/>
              <a:gd name="connsiteX58" fmla="*/ 2667000 w 5905500"/>
              <a:gd name="connsiteY58" fmla="*/ 5715000 h 5905500"/>
              <a:gd name="connsiteX59" fmla="*/ 2667000 w 5905500"/>
              <a:gd name="connsiteY59" fmla="*/ 5715000 h 5905500"/>
              <a:gd name="connsiteX60" fmla="*/ 2857500 w 5905500"/>
              <a:gd name="connsiteY60" fmla="*/ 5905500 h 5905500"/>
              <a:gd name="connsiteX61" fmla="*/ 3048000 w 5905500"/>
              <a:gd name="connsiteY61" fmla="*/ 5715000 h 5905500"/>
              <a:gd name="connsiteX62" fmla="*/ 3048000 w 5905500"/>
              <a:gd name="connsiteY62" fmla="*/ 5715000 h 5905500"/>
              <a:gd name="connsiteX63" fmla="*/ 3048000 w 5905500"/>
              <a:gd name="connsiteY63" fmla="*/ 5715000 h 5905500"/>
              <a:gd name="connsiteX64" fmla="*/ 3048000 w 5905500"/>
              <a:gd name="connsiteY64" fmla="*/ 5715000 h 5905500"/>
              <a:gd name="connsiteX65" fmla="*/ 3238500 w 5905500"/>
              <a:gd name="connsiteY65" fmla="*/ 5905500 h 5905500"/>
              <a:gd name="connsiteX66" fmla="*/ 3429000 w 5905500"/>
              <a:gd name="connsiteY66" fmla="*/ 5715000 h 5905500"/>
              <a:gd name="connsiteX67" fmla="*/ 3429000 w 5905500"/>
              <a:gd name="connsiteY67" fmla="*/ 5715000 h 5905500"/>
              <a:gd name="connsiteX68" fmla="*/ 3429000 w 5905500"/>
              <a:gd name="connsiteY68" fmla="*/ 5715000 h 5905500"/>
              <a:gd name="connsiteX69" fmla="*/ 3429000 w 5905500"/>
              <a:gd name="connsiteY69" fmla="*/ 5715000 h 5905500"/>
              <a:gd name="connsiteX70" fmla="*/ 3619500 w 5905500"/>
              <a:gd name="connsiteY70" fmla="*/ 5905500 h 5905500"/>
              <a:gd name="connsiteX71" fmla="*/ 3810000 w 5905500"/>
              <a:gd name="connsiteY71" fmla="*/ 5715000 h 5905500"/>
              <a:gd name="connsiteX72" fmla="*/ 3810000 w 5905500"/>
              <a:gd name="connsiteY72" fmla="*/ 5715000 h 5905500"/>
              <a:gd name="connsiteX73" fmla="*/ 3810000 w 5905500"/>
              <a:gd name="connsiteY73" fmla="*/ 5715000 h 5905500"/>
              <a:gd name="connsiteX74" fmla="*/ 3810000 w 5905500"/>
              <a:gd name="connsiteY74" fmla="*/ 5715000 h 5905500"/>
              <a:gd name="connsiteX75" fmla="*/ 4000500 w 5905500"/>
              <a:gd name="connsiteY75" fmla="*/ 5905500 h 5905500"/>
              <a:gd name="connsiteX76" fmla="*/ 4191000 w 5905500"/>
              <a:gd name="connsiteY76" fmla="*/ 5715000 h 5905500"/>
              <a:gd name="connsiteX77" fmla="*/ 4191000 w 5905500"/>
              <a:gd name="connsiteY77" fmla="*/ 5715000 h 5905500"/>
              <a:gd name="connsiteX78" fmla="*/ 4191000 w 5905500"/>
              <a:gd name="connsiteY78" fmla="*/ 5715000 h 5905500"/>
              <a:gd name="connsiteX79" fmla="*/ 4191000 w 5905500"/>
              <a:gd name="connsiteY79" fmla="*/ 5715000 h 5905500"/>
              <a:gd name="connsiteX80" fmla="*/ 4381500 w 5905500"/>
              <a:gd name="connsiteY80" fmla="*/ 5905500 h 5905500"/>
              <a:gd name="connsiteX81" fmla="*/ 4572000 w 5905500"/>
              <a:gd name="connsiteY81" fmla="*/ 5715000 h 5905500"/>
              <a:gd name="connsiteX82" fmla="*/ 4572000 w 5905500"/>
              <a:gd name="connsiteY82" fmla="*/ 5715000 h 5905500"/>
              <a:gd name="connsiteX83" fmla="*/ 4572000 w 5905500"/>
              <a:gd name="connsiteY83" fmla="*/ 5715000 h 5905500"/>
              <a:gd name="connsiteX84" fmla="*/ 4572000 w 5905500"/>
              <a:gd name="connsiteY84" fmla="*/ 5715000 h 5905500"/>
              <a:gd name="connsiteX85" fmla="*/ 4762500 w 5905500"/>
              <a:gd name="connsiteY85" fmla="*/ 5905500 h 5905500"/>
              <a:gd name="connsiteX86" fmla="*/ 4953000 w 5905500"/>
              <a:gd name="connsiteY86" fmla="*/ 5715000 h 5905500"/>
              <a:gd name="connsiteX87" fmla="*/ 4953000 w 5905500"/>
              <a:gd name="connsiteY87" fmla="*/ 5715000 h 5905500"/>
              <a:gd name="connsiteX88" fmla="*/ 4953000 w 5905500"/>
              <a:gd name="connsiteY88" fmla="*/ 5715000 h 5905500"/>
              <a:gd name="connsiteX89" fmla="*/ 4953000 w 5905500"/>
              <a:gd name="connsiteY89" fmla="*/ 5715000 h 5905500"/>
              <a:gd name="connsiteX90" fmla="*/ 5143500 w 5905500"/>
              <a:gd name="connsiteY90" fmla="*/ 5905500 h 5905500"/>
              <a:gd name="connsiteX91" fmla="*/ 5334000 w 5905500"/>
              <a:gd name="connsiteY91" fmla="*/ 5715000 h 5905500"/>
              <a:gd name="connsiteX92" fmla="*/ 5334000 w 5905500"/>
              <a:gd name="connsiteY92" fmla="*/ 5715000 h 5905500"/>
              <a:gd name="connsiteX93" fmla="*/ 5334000 w 5905500"/>
              <a:gd name="connsiteY93" fmla="*/ 5715000 h 5905500"/>
              <a:gd name="connsiteX94" fmla="*/ 5334000 w 5905500"/>
              <a:gd name="connsiteY94" fmla="*/ 5715000 h 5905500"/>
              <a:gd name="connsiteX95" fmla="*/ 5524500 w 5905500"/>
              <a:gd name="connsiteY95" fmla="*/ 5905500 h 5905500"/>
              <a:gd name="connsiteX96" fmla="*/ 5715000 w 5905500"/>
              <a:gd name="connsiteY96" fmla="*/ 5715000 h 5905500"/>
              <a:gd name="connsiteX97" fmla="*/ 5715000 w 5905500"/>
              <a:gd name="connsiteY97" fmla="*/ 5715000 h 5905500"/>
              <a:gd name="connsiteX98" fmla="*/ 5715000 w 5905500"/>
              <a:gd name="connsiteY98" fmla="*/ 5715000 h 5905500"/>
              <a:gd name="connsiteX99" fmla="*/ 5715000 w 5905500"/>
              <a:gd name="connsiteY99" fmla="*/ 5715000 h 5905500"/>
              <a:gd name="connsiteX100" fmla="*/ 5905500 w 5905500"/>
              <a:gd name="connsiteY100" fmla="*/ 5905500 h 5905500"/>
              <a:gd name="connsiteX101" fmla="*/ 5905500 w 5905500"/>
              <a:gd name="connsiteY101" fmla="*/ 0 h 5905500"/>
              <a:gd name="connsiteX102" fmla="*/ 0 w 5905500"/>
              <a:gd name="connsiteY102" fmla="*/ 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5905500" h="5905500">
                <a:moveTo>
                  <a:pt x="0" y="0"/>
                </a:moveTo>
                <a:lnTo>
                  <a:pt x="190500" y="190500"/>
                </a:lnTo>
                <a:lnTo>
                  <a:pt x="0" y="381000"/>
                </a:lnTo>
                <a:lnTo>
                  <a:pt x="190500" y="571500"/>
                </a:lnTo>
                <a:lnTo>
                  <a:pt x="0" y="762000"/>
                </a:lnTo>
                <a:lnTo>
                  <a:pt x="190500" y="952500"/>
                </a:lnTo>
                <a:lnTo>
                  <a:pt x="0" y="1143000"/>
                </a:lnTo>
                <a:lnTo>
                  <a:pt x="190500" y="1333500"/>
                </a:lnTo>
                <a:lnTo>
                  <a:pt x="0" y="1524000"/>
                </a:lnTo>
                <a:lnTo>
                  <a:pt x="190500" y="1714500"/>
                </a:lnTo>
                <a:lnTo>
                  <a:pt x="0" y="1905000"/>
                </a:lnTo>
                <a:lnTo>
                  <a:pt x="190500" y="2095500"/>
                </a:lnTo>
                <a:lnTo>
                  <a:pt x="0" y="2286000"/>
                </a:lnTo>
                <a:lnTo>
                  <a:pt x="190500" y="2476500"/>
                </a:lnTo>
                <a:lnTo>
                  <a:pt x="0" y="2667000"/>
                </a:lnTo>
                <a:lnTo>
                  <a:pt x="190500" y="2857500"/>
                </a:lnTo>
                <a:lnTo>
                  <a:pt x="0" y="3048000"/>
                </a:lnTo>
                <a:lnTo>
                  <a:pt x="190500" y="3238500"/>
                </a:lnTo>
                <a:lnTo>
                  <a:pt x="0" y="3429000"/>
                </a:lnTo>
                <a:lnTo>
                  <a:pt x="190500" y="3619500"/>
                </a:lnTo>
                <a:lnTo>
                  <a:pt x="0" y="3810000"/>
                </a:lnTo>
                <a:lnTo>
                  <a:pt x="190500" y="4000500"/>
                </a:lnTo>
                <a:lnTo>
                  <a:pt x="0" y="4191000"/>
                </a:lnTo>
                <a:lnTo>
                  <a:pt x="190500" y="4381500"/>
                </a:lnTo>
                <a:lnTo>
                  <a:pt x="0" y="4572000"/>
                </a:lnTo>
                <a:lnTo>
                  <a:pt x="190500" y="4762500"/>
                </a:lnTo>
                <a:lnTo>
                  <a:pt x="0" y="4953000"/>
                </a:lnTo>
                <a:lnTo>
                  <a:pt x="190500" y="5143500"/>
                </a:lnTo>
                <a:lnTo>
                  <a:pt x="0" y="5334000"/>
                </a:lnTo>
                <a:lnTo>
                  <a:pt x="190500" y="5524500"/>
                </a:lnTo>
                <a:lnTo>
                  <a:pt x="0" y="5715000"/>
                </a:lnTo>
                <a:lnTo>
                  <a:pt x="190500" y="5905500"/>
                </a:lnTo>
                <a:lnTo>
                  <a:pt x="381000" y="5715000"/>
                </a:lnTo>
                <a:lnTo>
                  <a:pt x="571500" y="5905500"/>
                </a:lnTo>
                <a:lnTo>
                  <a:pt x="762000" y="5715000"/>
                </a:lnTo>
                <a:lnTo>
                  <a:pt x="952500" y="5905500"/>
                </a:lnTo>
                <a:lnTo>
                  <a:pt x="1143000" y="5715000"/>
                </a:lnTo>
                <a:lnTo>
                  <a:pt x="1143000" y="5715000"/>
                </a:lnTo>
                <a:lnTo>
                  <a:pt x="1143000" y="5715000"/>
                </a:lnTo>
                <a:lnTo>
                  <a:pt x="1143000" y="5715000"/>
                </a:lnTo>
                <a:lnTo>
                  <a:pt x="1333500" y="5905500"/>
                </a:lnTo>
                <a:lnTo>
                  <a:pt x="1524000" y="5715000"/>
                </a:lnTo>
                <a:lnTo>
                  <a:pt x="1524000" y="5715000"/>
                </a:lnTo>
                <a:lnTo>
                  <a:pt x="1524000" y="5715000"/>
                </a:lnTo>
                <a:lnTo>
                  <a:pt x="1524000" y="5715000"/>
                </a:lnTo>
                <a:lnTo>
                  <a:pt x="1714500" y="5905500"/>
                </a:lnTo>
                <a:lnTo>
                  <a:pt x="1905000" y="5715000"/>
                </a:lnTo>
                <a:lnTo>
                  <a:pt x="1905000" y="5715000"/>
                </a:lnTo>
                <a:lnTo>
                  <a:pt x="1905000" y="5715000"/>
                </a:lnTo>
                <a:lnTo>
                  <a:pt x="1905000" y="5715000"/>
                </a:lnTo>
                <a:lnTo>
                  <a:pt x="2095500" y="5905500"/>
                </a:lnTo>
                <a:lnTo>
                  <a:pt x="2286000" y="5715000"/>
                </a:lnTo>
                <a:lnTo>
                  <a:pt x="2286000" y="5715000"/>
                </a:lnTo>
                <a:lnTo>
                  <a:pt x="2286000" y="5715000"/>
                </a:lnTo>
                <a:lnTo>
                  <a:pt x="2286000" y="5715000"/>
                </a:lnTo>
                <a:lnTo>
                  <a:pt x="2476500" y="5905500"/>
                </a:lnTo>
                <a:lnTo>
                  <a:pt x="2667000" y="5715000"/>
                </a:lnTo>
                <a:lnTo>
                  <a:pt x="2667000" y="5715000"/>
                </a:lnTo>
                <a:lnTo>
                  <a:pt x="2667000" y="5715000"/>
                </a:lnTo>
                <a:lnTo>
                  <a:pt x="2667000" y="5715000"/>
                </a:lnTo>
                <a:lnTo>
                  <a:pt x="2857500" y="5905500"/>
                </a:lnTo>
                <a:lnTo>
                  <a:pt x="3048000" y="5715000"/>
                </a:lnTo>
                <a:lnTo>
                  <a:pt x="3048000" y="5715000"/>
                </a:lnTo>
                <a:lnTo>
                  <a:pt x="3048000" y="5715000"/>
                </a:lnTo>
                <a:lnTo>
                  <a:pt x="3048000" y="5715000"/>
                </a:lnTo>
                <a:lnTo>
                  <a:pt x="3238500" y="5905500"/>
                </a:lnTo>
                <a:lnTo>
                  <a:pt x="3429000" y="5715000"/>
                </a:lnTo>
                <a:lnTo>
                  <a:pt x="3429000" y="5715000"/>
                </a:lnTo>
                <a:lnTo>
                  <a:pt x="3429000" y="5715000"/>
                </a:lnTo>
                <a:lnTo>
                  <a:pt x="3429000" y="5715000"/>
                </a:lnTo>
                <a:lnTo>
                  <a:pt x="3619500" y="5905500"/>
                </a:lnTo>
                <a:lnTo>
                  <a:pt x="3810000" y="5715000"/>
                </a:lnTo>
                <a:lnTo>
                  <a:pt x="3810000" y="5715000"/>
                </a:lnTo>
                <a:lnTo>
                  <a:pt x="3810000" y="5715000"/>
                </a:lnTo>
                <a:lnTo>
                  <a:pt x="3810000" y="5715000"/>
                </a:lnTo>
                <a:lnTo>
                  <a:pt x="4000500" y="5905500"/>
                </a:lnTo>
                <a:lnTo>
                  <a:pt x="4191000" y="5715000"/>
                </a:lnTo>
                <a:lnTo>
                  <a:pt x="4191000" y="5715000"/>
                </a:lnTo>
                <a:lnTo>
                  <a:pt x="4191000" y="5715000"/>
                </a:lnTo>
                <a:lnTo>
                  <a:pt x="4191000" y="5715000"/>
                </a:lnTo>
                <a:lnTo>
                  <a:pt x="4381500" y="5905500"/>
                </a:lnTo>
                <a:lnTo>
                  <a:pt x="4572000" y="5715000"/>
                </a:lnTo>
                <a:lnTo>
                  <a:pt x="4572000" y="5715000"/>
                </a:lnTo>
                <a:lnTo>
                  <a:pt x="4572000" y="5715000"/>
                </a:lnTo>
                <a:lnTo>
                  <a:pt x="4572000" y="5715000"/>
                </a:lnTo>
                <a:lnTo>
                  <a:pt x="4762500" y="5905500"/>
                </a:lnTo>
                <a:lnTo>
                  <a:pt x="4953000" y="5715000"/>
                </a:lnTo>
                <a:lnTo>
                  <a:pt x="4953000" y="5715000"/>
                </a:lnTo>
                <a:lnTo>
                  <a:pt x="4953000" y="5715000"/>
                </a:lnTo>
                <a:lnTo>
                  <a:pt x="4953000" y="5715000"/>
                </a:lnTo>
                <a:lnTo>
                  <a:pt x="5143500" y="5905500"/>
                </a:lnTo>
                <a:lnTo>
                  <a:pt x="5334000" y="5715000"/>
                </a:lnTo>
                <a:lnTo>
                  <a:pt x="5334000" y="5715000"/>
                </a:lnTo>
                <a:lnTo>
                  <a:pt x="5334000" y="5715000"/>
                </a:lnTo>
                <a:lnTo>
                  <a:pt x="5334000" y="5715000"/>
                </a:lnTo>
                <a:lnTo>
                  <a:pt x="5524500" y="5905500"/>
                </a:lnTo>
                <a:lnTo>
                  <a:pt x="5715000" y="5715000"/>
                </a:lnTo>
                <a:lnTo>
                  <a:pt x="5715000" y="5715000"/>
                </a:lnTo>
                <a:lnTo>
                  <a:pt x="5715000" y="5715000"/>
                </a:lnTo>
                <a:lnTo>
                  <a:pt x="5715000" y="5715000"/>
                </a:lnTo>
                <a:lnTo>
                  <a:pt x="5905500" y="5905500"/>
                </a:lnTo>
                <a:lnTo>
                  <a:pt x="59055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D00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7" name="Vrije vorm 36">
            <a:extLst>
              <a:ext uri="{FF2B5EF4-FFF2-40B4-BE49-F238E27FC236}">
                <a16:creationId xmlns:a16="http://schemas.microsoft.com/office/drawing/2014/main" id="{919C87B5-076E-1BE0-015E-3C471BECB24F}"/>
              </a:ext>
            </a:extLst>
          </p:cNvPr>
          <p:cNvSpPr/>
          <p:nvPr/>
        </p:nvSpPr>
        <p:spPr>
          <a:xfrm>
            <a:off x="0" y="0"/>
            <a:ext cx="5905500" cy="5905500"/>
          </a:xfrm>
          <a:custGeom>
            <a:avLst/>
            <a:gdLst>
              <a:gd name="connsiteX0" fmla="*/ 5715000 w 5905500"/>
              <a:gd name="connsiteY0" fmla="*/ 190500 h 5905500"/>
              <a:gd name="connsiteX1" fmla="*/ 5905500 w 5905500"/>
              <a:gd name="connsiteY1" fmla="*/ 0 h 5905500"/>
              <a:gd name="connsiteX2" fmla="*/ 0 w 5905500"/>
              <a:gd name="connsiteY2" fmla="*/ 0 h 5905500"/>
              <a:gd name="connsiteX3" fmla="*/ 0 w 5905500"/>
              <a:gd name="connsiteY3" fmla="*/ 5905500 h 5905500"/>
              <a:gd name="connsiteX4" fmla="*/ 190500 w 5905500"/>
              <a:gd name="connsiteY4" fmla="*/ 5715000 h 5905500"/>
              <a:gd name="connsiteX5" fmla="*/ 190500 w 5905500"/>
              <a:gd name="connsiteY5" fmla="*/ 5715000 h 5905500"/>
              <a:gd name="connsiteX6" fmla="*/ 190500 w 5905500"/>
              <a:gd name="connsiteY6" fmla="*/ 5715000 h 5905500"/>
              <a:gd name="connsiteX7" fmla="*/ 190500 w 5905500"/>
              <a:gd name="connsiteY7" fmla="*/ 5715000 h 5905500"/>
              <a:gd name="connsiteX8" fmla="*/ 381000 w 5905500"/>
              <a:gd name="connsiteY8" fmla="*/ 5905500 h 5905500"/>
              <a:gd name="connsiteX9" fmla="*/ 571500 w 5905500"/>
              <a:gd name="connsiteY9" fmla="*/ 5715000 h 5905500"/>
              <a:gd name="connsiteX10" fmla="*/ 571500 w 5905500"/>
              <a:gd name="connsiteY10" fmla="*/ 5715000 h 5905500"/>
              <a:gd name="connsiteX11" fmla="*/ 571500 w 5905500"/>
              <a:gd name="connsiteY11" fmla="*/ 5715000 h 5905500"/>
              <a:gd name="connsiteX12" fmla="*/ 571500 w 5905500"/>
              <a:gd name="connsiteY12" fmla="*/ 5715000 h 5905500"/>
              <a:gd name="connsiteX13" fmla="*/ 762000 w 5905500"/>
              <a:gd name="connsiteY13" fmla="*/ 5905500 h 5905500"/>
              <a:gd name="connsiteX14" fmla="*/ 952500 w 5905500"/>
              <a:gd name="connsiteY14" fmla="*/ 5715000 h 5905500"/>
              <a:gd name="connsiteX15" fmla="*/ 952500 w 5905500"/>
              <a:gd name="connsiteY15" fmla="*/ 5715000 h 5905500"/>
              <a:gd name="connsiteX16" fmla="*/ 952500 w 5905500"/>
              <a:gd name="connsiteY16" fmla="*/ 5715000 h 5905500"/>
              <a:gd name="connsiteX17" fmla="*/ 952500 w 5905500"/>
              <a:gd name="connsiteY17" fmla="*/ 5715000 h 5905500"/>
              <a:gd name="connsiteX18" fmla="*/ 1143000 w 5905500"/>
              <a:gd name="connsiteY18" fmla="*/ 5905500 h 5905500"/>
              <a:gd name="connsiteX19" fmla="*/ 1333500 w 5905500"/>
              <a:gd name="connsiteY19" fmla="*/ 5715000 h 5905500"/>
              <a:gd name="connsiteX20" fmla="*/ 1333500 w 5905500"/>
              <a:gd name="connsiteY20" fmla="*/ 5715000 h 5905500"/>
              <a:gd name="connsiteX21" fmla="*/ 1333500 w 5905500"/>
              <a:gd name="connsiteY21" fmla="*/ 5715000 h 5905500"/>
              <a:gd name="connsiteX22" fmla="*/ 1333500 w 5905500"/>
              <a:gd name="connsiteY22" fmla="*/ 5715000 h 5905500"/>
              <a:gd name="connsiteX23" fmla="*/ 1524000 w 5905500"/>
              <a:gd name="connsiteY23" fmla="*/ 5905500 h 5905500"/>
              <a:gd name="connsiteX24" fmla="*/ 1714500 w 5905500"/>
              <a:gd name="connsiteY24" fmla="*/ 5715000 h 5905500"/>
              <a:gd name="connsiteX25" fmla="*/ 1714500 w 5905500"/>
              <a:gd name="connsiteY25" fmla="*/ 5715000 h 5905500"/>
              <a:gd name="connsiteX26" fmla="*/ 1714500 w 5905500"/>
              <a:gd name="connsiteY26" fmla="*/ 5715000 h 5905500"/>
              <a:gd name="connsiteX27" fmla="*/ 1714500 w 5905500"/>
              <a:gd name="connsiteY27" fmla="*/ 5715000 h 5905500"/>
              <a:gd name="connsiteX28" fmla="*/ 1905000 w 5905500"/>
              <a:gd name="connsiteY28" fmla="*/ 5905500 h 5905500"/>
              <a:gd name="connsiteX29" fmla="*/ 2095500 w 5905500"/>
              <a:gd name="connsiteY29" fmla="*/ 5715000 h 5905500"/>
              <a:gd name="connsiteX30" fmla="*/ 2095500 w 5905500"/>
              <a:gd name="connsiteY30" fmla="*/ 5715000 h 5905500"/>
              <a:gd name="connsiteX31" fmla="*/ 2095500 w 5905500"/>
              <a:gd name="connsiteY31" fmla="*/ 5715000 h 5905500"/>
              <a:gd name="connsiteX32" fmla="*/ 2095500 w 5905500"/>
              <a:gd name="connsiteY32" fmla="*/ 5715000 h 5905500"/>
              <a:gd name="connsiteX33" fmla="*/ 2286000 w 5905500"/>
              <a:gd name="connsiteY33" fmla="*/ 5905500 h 5905500"/>
              <a:gd name="connsiteX34" fmla="*/ 2476500 w 5905500"/>
              <a:gd name="connsiteY34" fmla="*/ 5715000 h 5905500"/>
              <a:gd name="connsiteX35" fmla="*/ 2476500 w 5905500"/>
              <a:gd name="connsiteY35" fmla="*/ 5715000 h 5905500"/>
              <a:gd name="connsiteX36" fmla="*/ 2476500 w 5905500"/>
              <a:gd name="connsiteY36" fmla="*/ 5715000 h 5905500"/>
              <a:gd name="connsiteX37" fmla="*/ 2476500 w 5905500"/>
              <a:gd name="connsiteY37" fmla="*/ 5715000 h 5905500"/>
              <a:gd name="connsiteX38" fmla="*/ 2667000 w 5905500"/>
              <a:gd name="connsiteY38" fmla="*/ 5905500 h 5905500"/>
              <a:gd name="connsiteX39" fmla="*/ 2857500 w 5905500"/>
              <a:gd name="connsiteY39" fmla="*/ 5715000 h 5905500"/>
              <a:gd name="connsiteX40" fmla="*/ 2857500 w 5905500"/>
              <a:gd name="connsiteY40" fmla="*/ 5715000 h 5905500"/>
              <a:gd name="connsiteX41" fmla="*/ 2857500 w 5905500"/>
              <a:gd name="connsiteY41" fmla="*/ 5715000 h 5905500"/>
              <a:gd name="connsiteX42" fmla="*/ 2857500 w 5905500"/>
              <a:gd name="connsiteY42" fmla="*/ 5715000 h 5905500"/>
              <a:gd name="connsiteX43" fmla="*/ 3048000 w 5905500"/>
              <a:gd name="connsiteY43" fmla="*/ 5905500 h 5905500"/>
              <a:gd name="connsiteX44" fmla="*/ 3238500 w 5905500"/>
              <a:gd name="connsiteY44" fmla="*/ 5715000 h 5905500"/>
              <a:gd name="connsiteX45" fmla="*/ 3238500 w 5905500"/>
              <a:gd name="connsiteY45" fmla="*/ 5715000 h 5905500"/>
              <a:gd name="connsiteX46" fmla="*/ 3238500 w 5905500"/>
              <a:gd name="connsiteY46" fmla="*/ 5715000 h 5905500"/>
              <a:gd name="connsiteX47" fmla="*/ 3238500 w 5905500"/>
              <a:gd name="connsiteY47" fmla="*/ 5715000 h 5905500"/>
              <a:gd name="connsiteX48" fmla="*/ 3429000 w 5905500"/>
              <a:gd name="connsiteY48" fmla="*/ 5905500 h 5905500"/>
              <a:gd name="connsiteX49" fmla="*/ 3619500 w 5905500"/>
              <a:gd name="connsiteY49" fmla="*/ 5715000 h 5905500"/>
              <a:gd name="connsiteX50" fmla="*/ 3619500 w 5905500"/>
              <a:gd name="connsiteY50" fmla="*/ 5715000 h 5905500"/>
              <a:gd name="connsiteX51" fmla="*/ 3619500 w 5905500"/>
              <a:gd name="connsiteY51" fmla="*/ 5715000 h 5905500"/>
              <a:gd name="connsiteX52" fmla="*/ 3619500 w 5905500"/>
              <a:gd name="connsiteY52" fmla="*/ 5715000 h 5905500"/>
              <a:gd name="connsiteX53" fmla="*/ 3810000 w 5905500"/>
              <a:gd name="connsiteY53" fmla="*/ 5905500 h 5905500"/>
              <a:gd name="connsiteX54" fmla="*/ 4000500 w 5905500"/>
              <a:gd name="connsiteY54" fmla="*/ 5715000 h 5905500"/>
              <a:gd name="connsiteX55" fmla="*/ 4000500 w 5905500"/>
              <a:gd name="connsiteY55" fmla="*/ 5715000 h 5905500"/>
              <a:gd name="connsiteX56" fmla="*/ 4000500 w 5905500"/>
              <a:gd name="connsiteY56" fmla="*/ 5715000 h 5905500"/>
              <a:gd name="connsiteX57" fmla="*/ 4000500 w 5905500"/>
              <a:gd name="connsiteY57" fmla="*/ 5715000 h 5905500"/>
              <a:gd name="connsiteX58" fmla="*/ 4191000 w 5905500"/>
              <a:gd name="connsiteY58" fmla="*/ 5905500 h 5905500"/>
              <a:gd name="connsiteX59" fmla="*/ 4381500 w 5905500"/>
              <a:gd name="connsiteY59" fmla="*/ 5715000 h 5905500"/>
              <a:gd name="connsiteX60" fmla="*/ 4381500 w 5905500"/>
              <a:gd name="connsiteY60" fmla="*/ 5715000 h 5905500"/>
              <a:gd name="connsiteX61" fmla="*/ 4381500 w 5905500"/>
              <a:gd name="connsiteY61" fmla="*/ 5715000 h 5905500"/>
              <a:gd name="connsiteX62" fmla="*/ 4381500 w 5905500"/>
              <a:gd name="connsiteY62" fmla="*/ 5715000 h 5905500"/>
              <a:gd name="connsiteX63" fmla="*/ 4572000 w 5905500"/>
              <a:gd name="connsiteY63" fmla="*/ 5905500 h 5905500"/>
              <a:gd name="connsiteX64" fmla="*/ 4762500 w 5905500"/>
              <a:gd name="connsiteY64" fmla="*/ 5715000 h 5905500"/>
              <a:gd name="connsiteX65" fmla="*/ 4762500 w 5905500"/>
              <a:gd name="connsiteY65" fmla="*/ 5715000 h 5905500"/>
              <a:gd name="connsiteX66" fmla="*/ 4762500 w 5905500"/>
              <a:gd name="connsiteY66" fmla="*/ 5715000 h 5905500"/>
              <a:gd name="connsiteX67" fmla="*/ 4762500 w 5905500"/>
              <a:gd name="connsiteY67" fmla="*/ 5715000 h 5905500"/>
              <a:gd name="connsiteX68" fmla="*/ 4953000 w 5905500"/>
              <a:gd name="connsiteY68" fmla="*/ 5905500 h 5905500"/>
              <a:gd name="connsiteX69" fmla="*/ 5143500 w 5905500"/>
              <a:gd name="connsiteY69" fmla="*/ 5715000 h 5905500"/>
              <a:gd name="connsiteX70" fmla="*/ 5334000 w 5905500"/>
              <a:gd name="connsiteY70" fmla="*/ 5905500 h 5905500"/>
              <a:gd name="connsiteX71" fmla="*/ 5524500 w 5905500"/>
              <a:gd name="connsiteY71" fmla="*/ 5715000 h 5905500"/>
              <a:gd name="connsiteX72" fmla="*/ 5715000 w 5905500"/>
              <a:gd name="connsiteY72" fmla="*/ 5905500 h 5905500"/>
              <a:gd name="connsiteX73" fmla="*/ 5905500 w 5905500"/>
              <a:gd name="connsiteY73" fmla="*/ 5715000 h 5905500"/>
              <a:gd name="connsiteX74" fmla="*/ 5715000 w 5905500"/>
              <a:gd name="connsiteY74" fmla="*/ 5524500 h 5905500"/>
              <a:gd name="connsiteX75" fmla="*/ 5905500 w 5905500"/>
              <a:gd name="connsiteY75" fmla="*/ 5334000 h 5905500"/>
              <a:gd name="connsiteX76" fmla="*/ 5715000 w 5905500"/>
              <a:gd name="connsiteY76" fmla="*/ 5143500 h 5905500"/>
              <a:gd name="connsiteX77" fmla="*/ 5905500 w 5905500"/>
              <a:gd name="connsiteY77" fmla="*/ 4953000 h 5905500"/>
              <a:gd name="connsiteX78" fmla="*/ 5715000 w 5905500"/>
              <a:gd name="connsiteY78" fmla="*/ 4762500 h 5905500"/>
              <a:gd name="connsiteX79" fmla="*/ 5905500 w 5905500"/>
              <a:gd name="connsiteY79" fmla="*/ 4572000 h 5905500"/>
              <a:gd name="connsiteX80" fmla="*/ 5715000 w 5905500"/>
              <a:gd name="connsiteY80" fmla="*/ 4381500 h 5905500"/>
              <a:gd name="connsiteX81" fmla="*/ 5905500 w 5905500"/>
              <a:gd name="connsiteY81" fmla="*/ 4191000 h 5905500"/>
              <a:gd name="connsiteX82" fmla="*/ 5715000 w 5905500"/>
              <a:gd name="connsiteY82" fmla="*/ 4000500 h 5905500"/>
              <a:gd name="connsiteX83" fmla="*/ 5905500 w 5905500"/>
              <a:gd name="connsiteY83" fmla="*/ 3810000 h 5905500"/>
              <a:gd name="connsiteX84" fmla="*/ 5715000 w 5905500"/>
              <a:gd name="connsiteY84" fmla="*/ 3619500 h 5905500"/>
              <a:gd name="connsiteX85" fmla="*/ 5905500 w 5905500"/>
              <a:gd name="connsiteY85" fmla="*/ 3429000 h 5905500"/>
              <a:gd name="connsiteX86" fmla="*/ 5715000 w 5905500"/>
              <a:gd name="connsiteY86" fmla="*/ 3238500 h 5905500"/>
              <a:gd name="connsiteX87" fmla="*/ 5905500 w 5905500"/>
              <a:gd name="connsiteY87" fmla="*/ 3048000 h 5905500"/>
              <a:gd name="connsiteX88" fmla="*/ 5715000 w 5905500"/>
              <a:gd name="connsiteY88" fmla="*/ 2857500 h 5905500"/>
              <a:gd name="connsiteX89" fmla="*/ 5905500 w 5905500"/>
              <a:gd name="connsiteY89" fmla="*/ 2667000 h 5905500"/>
              <a:gd name="connsiteX90" fmla="*/ 5715000 w 5905500"/>
              <a:gd name="connsiteY90" fmla="*/ 2476500 h 5905500"/>
              <a:gd name="connsiteX91" fmla="*/ 5905500 w 5905500"/>
              <a:gd name="connsiteY91" fmla="*/ 2286000 h 5905500"/>
              <a:gd name="connsiteX92" fmla="*/ 5715000 w 5905500"/>
              <a:gd name="connsiteY92" fmla="*/ 2095500 h 5905500"/>
              <a:gd name="connsiteX93" fmla="*/ 5905500 w 5905500"/>
              <a:gd name="connsiteY93" fmla="*/ 1905000 h 5905500"/>
              <a:gd name="connsiteX94" fmla="*/ 5715000 w 5905500"/>
              <a:gd name="connsiteY94" fmla="*/ 1714500 h 5905500"/>
              <a:gd name="connsiteX95" fmla="*/ 5905500 w 5905500"/>
              <a:gd name="connsiteY95" fmla="*/ 1524000 h 5905500"/>
              <a:gd name="connsiteX96" fmla="*/ 5715000 w 5905500"/>
              <a:gd name="connsiteY96" fmla="*/ 1333500 h 5905500"/>
              <a:gd name="connsiteX97" fmla="*/ 5905500 w 5905500"/>
              <a:gd name="connsiteY97" fmla="*/ 1143000 h 5905500"/>
              <a:gd name="connsiteX98" fmla="*/ 5715000 w 5905500"/>
              <a:gd name="connsiteY98" fmla="*/ 952500 h 5905500"/>
              <a:gd name="connsiteX99" fmla="*/ 5905500 w 5905500"/>
              <a:gd name="connsiteY99" fmla="*/ 762000 h 5905500"/>
              <a:gd name="connsiteX100" fmla="*/ 5715000 w 5905500"/>
              <a:gd name="connsiteY100" fmla="*/ 571500 h 5905500"/>
              <a:gd name="connsiteX101" fmla="*/ 5905500 w 5905500"/>
              <a:gd name="connsiteY101" fmla="*/ 381000 h 5905500"/>
              <a:gd name="connsiteX102" fmla="*/ 5715000 w 5905500"/>
              <a:gd name="connsiteY102" fmla="*/ 1905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5905500" h="5905500">
                <a:moveTo>
                  <a:pt x="5715000" y="190500"/>
                </a:moveTo>
                <a:lnTo>
                  <a:pt x="5905500" y="0"/>
                </a:lnTo>
                <a:lnTo>
                  <a:pt x="0" y="0"/>
                </a:lnTo>
                <a:lnTo>
                  <a:pt x="0" y="5905500"/>
                </a:lnTo>
                <a:lnTo>
                  <a:pt x="190500" y="5715000"/>
                </a:lnTo>
                <a:lnTo>
                  <a:pt x="190500" y="5715000"/>
                </a:lnTo>
                <a:lnTo>
                  <a:pt x="190500" y="5715000"/>
                </a:lnTo>
                <a:lnTo>
                  <a:pt x="190500" y="5715000"/>
                </a:lnTo>
                <a:lnTo>
                  <a:pt x="381000" y="5905500"/>
                </a:lnTo>
                <a:lnTo>
                  <a:pt x="571500" y="5715000"/>
                </a:lnTo>
                <a:lnTo>
                  <a:pt x="571500" y="5715000"/>
                </a:lnTo>
                <a:lnTo>
                  <a:pt x="571500" y="5715000"/>
                </a:lnTo>
                <a:lnTo>
                  <a:pt x="571500" y="5715000"/>
                </a:lnTo>
                <a:lnTo>
                  <a:pt x="762000" y="5905500"/>
                </a:lnTo>
                <a:lnTo>
                  <a:pt x="952500" y="5715000"/>
                </a:lnTo>
                <a:lnTo>
                  <a:pt x="952500" y="5715000"/>
                </a:lnTo>
                <a:lnTo>
                  <a:pt x="952500" y="5715000"/>
                </a:lnTo>
                <a:lnTo>
                  <a:pt x="952500" y="5715000"/>
                </a:lnTo>
                <a:lnTo>
                  <a:pt x="1143000" y="5905500"/>
                </a:lnTo>
                <a:lnTo>
                  <a:pt x="1333500" y="5715000"/>
                </a:lnTo>
                <a:lnTo>
                  <a:pt x="1333500" y="5715000"/>
                </a:lnTo>
                <a:lnTo>
                  <a:pt x="1333500" y="5715000"/>
                </a:lnTo>
                <a:lnTo>
                  <a:pt x="1333500" y="5715000"/>
                </a:lnTo>
                <a:lnTo>
                  <a:pt x="1524000" y="5905500"/>
                </a:lnTo>
                <a:lnTo>
                  <a:pt x="1714500" y="5715000"/>
                </a:lnTo>
                <a:lnTo>
                  <a:pt x="1714500" y="5715000"/>
                </a:lnTo>
                <a:lnTo>
                  <a:pt x="1714500" y="5715000"/>
                </a:lnTo>
                <a:lnTo>
                  <a:pt x="1714500" y="5715000"/>
                </a:lnTo>
                <a:lnTo>
                  <a:pt x="1905000" y="5905500"/>
                </a:lnTo>
                <a:lnTo>
                  <a:pt x="2095500" y="5715000"/>
                </a:lnTo>
                <a:lnTo>
                  <a:pt x="2095500" y="5715000"/>
                </a:lnTo>
                <a:lnTo>
                  <a:pt x="2095500" y="5715000"/>
                </a:lnTo>
                <a:lnTo>
                  <a:pt x="2095500" y="5715000"/>
                </a:lnTo>
                <a:lnTo>
                  <a:pt x="2286000" y="5905500"/>
                </a:lnTo>
                <a:lnTo>
                  <a:pt x="2476500" y="5715000"/>
                </a:lnTo>
                <a:lnTo>
                  <a:pt x="2476500" y="5715000"/>
                </a:lnTo>
                <a:lnTo>
                  <a:pt x="2476500" y="5715000"/>
                </a:lnTo>
                <a:lnTo>
                  <a:pt x="2476500" y="5715000"/>
                </a:lnTo>
                <a:lnTo>
                  <a:pt x="2667000" y="5905500"/>
                </a:lnTo>
                <a:lnTo>
                  <a:pt x="2857500" y="5715000"/>
                </a:lnTo>
                <a:lnTo>
                  <a:pt x="2857500" y="5715000"/>
                </a:lnTo>
                <a:lnTo>
                  <a:pt x="2857500" y="5715000"/>
                </a:lnTo>
                <a:lnTo>
                  <a:pt x="2857500" y="5715000"/>
                </a:lnTo>
                <a:lnTo>
                  <a:pt x="3048000" y="5905500"/>
                </a:lnTo>
                <a:lnTo>
                  <a:pt x="3238500" y="5715000"/>
                </a:lnTo>
                <a:lnTo>
                  <a:pt x="3238500" y="5715000"/>
                </a:lnTo>
                <a:lnTo>
                  <a:pt x="3238500" y="5715000"/>
                </a:lnTo>
                <a:lnTo>
                  <a:pt x="3238500" y="5715000"/>
                </a:lnTo>
                <a:lnTo>
                  <a:pt x="3429000" y="5905500"/>
                </a:lnTo>
                <a:lnTo>
                  <a:pt x="3619500" y="5715000"/>
                </a:lnTo>
                <a:lnTo>
                  <a:pt x="3619500" y="5715000"/>
                </a:lnTo>
                <a:lnTo>
                  <a:pt x="3619500" y="5715000"/>
                </a:lnTo>
                <a:lnTo>
                  <a:pt x="3619500" y="5715000"/>
                </a:lnTo>
                <a:lnTo>
                  <a:pt x="3810000" y="5905500"/>
                </a:lnTo>
                <a:lnTo>
                  <a:pt x="4000500" y="5715000"/>
                </a:lnTo>
                <a:lnTo>
                  <a:pt x="4000500" y="5715000"/>
                </a:lnTo>
                <a:lnTo>
                  <a:pt x="4000500" y="5715000"/>
                </a:lnTo>
                <a:lnTo>
                  <a:pt x="4000500" y="5715000"/>
                </a:lnTo>
                <a:lnTo>
                  <a:pt x="4191000" y="5905500"/>
                </a:lnTo>
                <a:lnTo>
                  <a:pt x="4381500" y="5715000"/>
                </a:lnTo>
                <a:lnTo>
                  <a:pt x="4381500" y="5715000"/>
                </a:lnTo>
                <a:lnTo>
                  <a:pt x="4381500" y="5715000"/>
                </a:lnTo>
                <a:lnTo>
                  <a:pt x="4381500" y="5715000"/>
                </a:lnTo>
                <a:lnTo>
                  <a:pt x="4572000" y="5905500"/>
                </a:lnTo>
                <a:lnTo>
                  <a:pt x="4762500" y="5715000"/>
                </a:lnTo>
                <a:lnTo>
                  <a:pt x="4762500" y="5715000"/>
                </a:lnTo>
                <a:lnTo>
                  <a:pt x="4762500" y="5715000"/>
                </a:lnTo>
                <a:lnTo>
                  <a:pt x="4762500" y="5715000"/>
                </a:lnTo>
                <a:lnTo>
                  <a:pt x="4953000" y="5905500"/>
                </a:lnTo>
                <a:lnTo>
                  <a:pt x="5143500" y="5715000"/>
                </a:lnTo>
                <a:lnTo>
                  <a:pt x="5334000" y="5905500"/>
                </a:lnTo>
                <a:lnTo>
                  <a:pt x="5524500" y="5715000"/>
                </a:lnTo>
                <a:lnTo>
                  <a:pt x="5715000" y="5905500"/>
                </a:lnTo>
                <a:lnTo>
                  <a:pt x="5905500" y="5715000"/>
                </a:lnTo>
                <a:lnTo>
                  <a:pt x="5715000" y="5524500"/>
                </a:lnTo>
                <a:lnTo>
                  <a:pt x="5905500" y="5334000"/>
                </a:lnTo>
                <a:lnTo>
                  <a:pt x="5715000" y="5143500"/>
                </a:lnTo>
                <a:lnTo>
                  <a:pt x="5905500" y="4953000"/>
                </a:lnTo>
                <a:lnTo>
                  <a:pt x="5715000" y="4762500"/>
                </a:lnTo>
                <a:lnTo>
                  <a:pt x="5905500" y="4572000"/>
                </a:lnTo>
                <a:lnTo>
                  <a:pt x="5715000" y="4381500"/>
                </a:lnTo>
                <a:lnTo>
                  <a:pt x="5905500" y="4191000"/>
                </a:lnTo>
                <a:lnTo>
                  <a:pt x="5715000" y="4000500"/>
                </a:lnTo>
                <a:lnTo>
                  <a:pt x="5905500" y="3810000"/>
                </a:lnTo>
                <a:lnTo>
                  <a:pt x="5715000" y="3619500"/>
                </a:lnTo>
                <a:lnTo>
                  <a:pt x="5905500" y="3429000"/>
                </a:lnTo>
                <a:lnTo>
                  <a:pt x="5715000" y="3238500"/>
                </a:lnTo>
                <a:lnTo>
                  <a:pt x="5905500" y="3048000"/>
                </a:lnTo>
                <a:lnTo>
                  <a:pt x="5715000" y="2857500"/>
                </a:lnTo>
                <a:lnTo>
                  <a:pt x="5905500" y="2667000"/>
                </a:lnTo>
                <a:lnTo>
                  <a:pt x="5715000" y="2476500"/>
                </a:lnTo>
                <a:lnTo>
                  <a:pt x="5905500" y="2286000"/>
                </a:lnTo>
                <a:lnTo>
                  <a:pt x="5715000" y="2095500"/>
                </a:lnTo>
                <a:lnTo>
                  <a:pt x="5905500" y="1905000"/>
                </a:lnTo>
                <a:lnTo>
                  <a:pt x="5715000" y="1714500"/>
                </a:lnTo>
                <a:lnTo>
                  <a:pt x="5905500" y="1524000"/>
                </a:lnTo>
                <a:lnTo>
                  <a:pt x="5715000" y="1333500"/>
                </a:lnTo>
                <a:lnTo>
                  <a:pt x="5905500" y="1143000"/>
                </a:lnTo>
                <a:lnTo>
                  <a:pt x="5715000" y="952500"/>
                </a:lnTo>
                <a:lnTo>
                  <a:pt x="5905500" y="762000"/>
                </a:lnTo>
                <a:lnTo>
                  <a:pt x="5715000" y="571500"/>
                </a:lnTo>
                <a:lnTo>
                  <a:pt x="5905500" y="381000"/>
                </a:lnTo>
                <a:lnTo>
                  <a:pt x="5715000" y="190500"/>
                </a:lnTo>
                <a:close/>
              </a:path>
            </a:pathLst>
          </a:custGeom>
          <a:solidFill>
            <a:srgbClr val="00A19A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8" name="Vrije vorm 37">
            <a:extLst>
              <a:ext uri="{FF2B5EF4-FFF2-40B4-BE49-F238E27FC236}">
                <a16:creationId xmlns:a16="http://schemas.microsoft.com/office/drawing/2014/main" id="{95E2B286-B319-01E3-C870-7378550C3994}"/>
              </a:ext>
            </a:extLst>
          </p:cNvPr>
          <p:cNvSpPr/>
          <p:nvPr/>
        </p:nvSpPr>
        <p:spPr>
          <a:xfrm>
            <a:off x="0" y="5715000"/>
            <a:ext cx="12192000" cy="1143000"/>
          </a:xfrm>
          <a:custGeom>
            <a:avLst/>
            <a:gdLst>
              <a:gd name="connsiteX0" fmla="*/ 12001500 w 12192000"/>
              <a:gd name="connsiteY0" fmla="*/ 0 h 1143000"/>
              <a:gd name="connsiteX1" fmla="*/ 11811000 w 12192000"/>
              <a:gd name="connsiteY1" fmla="*/ 190500 h 1143000"/>
              <a:gd name="connsiteX2" fmla="*/ 11620500 w 12192000"/>
              <a:gd name="connsiteY2" fmla="*/ 0 h 1143000"/>
              <a:gd name="connsiteX3" fmla="*/ 11430000 w 12192000"/>
              <a:gd name="connsiteY3" fmla="*/ 190500 h 1143000"/>
              <a:gd name="connsiteX4" fmla="*/ 11239500 w 12192000"/>
              <a:gd name="connsiteY4" fmla="*/ 0 h 1143000"/>
              <a:gd name="connsiteX5" fmla="*/ 11049000 w 12192000"/>
              <a:gd name="connsiteY5" fmla="*/ 190500 h 1143000"/>
              <a:gd name="connsiteX6" fmla="*/ 10858500 w 12192000"/>
              <a:gd name="connsiteY6" fmla="*/ 0 h 1143000"/>
              <a:gd name="connsiteX7" fmla="*/ 10668000 w 12192000"/>
              <a:gd name="connsiteY7" fmla="*/ 190500 h 1143000"/>
              <a:gd name="connsiteX8" fmla="*/ 10477500 w 12192000"/>
              <a:gd name="connsiteY8" fmla="*/ 0 h 1143000"/>
              <a:gd name="connsiteX9" fmla="*/ 10287000 w 12192000"/>
              <a:gd name="connsiteY9" fmla="*/ 190500 h 1143000"/>
              <a:gd name="connsiteX10" fmla="*/ 10096500 w 12192000"/>
              <a:gd name="connsiteY10" fmla="*/ 0 h 1143000"/>
              <a:gd name="connsiteX11" fmla="*/ 9906000 w 12192000"/>
              <a:gd name="connsiteY11" fmla="*/ 190500 h 1143000"/>
              <a:gd name="connsiteX12" fmla="*/ 9715500 w 12192000"/>
              <a:gd name="connsiteY12" fmla="*/ 0 h 1143000"/>
              <a:gd name="connsiteX13" fmla="*/ 9525000 w 12192000"/>
              <a:gd name="connsiteY13" fmla="*/ 190500 h 1143000"/>
              <a:gd name="connsiteX14" fmla="*/ 9334500 w 12192000"/>
              <a:gd name="connsiteY14" fmla="*/ 0 h 1143000"/>
              <a:gd name="connsiteX15" fmla="*/ 9144000 w 12192000"/>
              <a:gd name="connsiteY15" fmla="*/ 190500 h 1143000"/>
              <a:gd name="connsiteX16" fmla="*/ 8953500 w 12192000"/>
              <a:gd name="connsiteY16" fmla="*/ 0 h 1143000"/>
              <a:gd name="connsiteX17" fmla="*/ 8763000 w 12192000"/>
              <a:gd name="connsiteY17" fmla="*/ 190500 h 1143000"/>
              <a:gd name="connsiteX18" fmla="*/ 8572500 w 12192000"/>
              <a:gd name="connsiteY18" fmla="*/ 0 h 1143000"/>
              <a:gd name="connsiteX19" fmla="*/ 8382000 w 12192000"/>
              <a:gd name="connsiteY19" fmla="*/ 190500 h 1143000"/>
              <a:gd name="connsiteX20" fmla="*/ 8191500 w 12192000"/>
              <a:gd name="connsiteY20" fmla="*/ 0 h 1143000"/>
              <a:gd name="connsiteX21" fmla="*/ 8001000 w 12192000"/>
              <a:gd name="connsiteY21" fmla="*/ 190500 h 1143000"/>
              <a:gd name="connsiteX22" fmla="*/ 7810500 w 12192000"/>
              <a:gd name="connsiteY22" fmla="*/ 0 h 1143000"/>
              <a:gd name="connsiteX23" fmla="*/ 7620000 w 12192000"/>
              <a:gd name="connsiteY23" fmla="*/ 190500 h 1143000"/>
              <a:gd name="connsiteX24" fmla="*/ 7429500 w 12192000"/>
              <a:gd name="connsiteY24" fmla="*/ 0 h 1143000"/>
              <a:gd name="connsiteX25" fmla="*/ 7239000 w 12192000"/>
              <a:gd name="connsiteY25" fmla="*/ 190500 h 1143000"/>
              <a:gd name="connsiteX26" fmla="*/ 7048500 w 12192000"/>
              <a:gd name="connsiteY26" fmla="*/ 0 h 1143000"/>
              <a:gd name="connsiteX27" fmla="*/ 6858000 w 12192000"/>
              <a:gd name="connsiteY27" fmla="*/ 190500 h 1143000"/>
              <a:gd name="connsiteX28" fmla="*/ 6667500 w 12192000"/>
              <a:gd name="connsiteY28" fmla="*/ 0 h 1143000"/>
              <a:gd name="connsiteX29" fmla="*/ 6477000 w 12192000"/>
              <a:gd name="connsiteY29" fmla="*/ 190500 h 1143000"/>
              <a:gd name="connsiteX30" fmla="*/ 6286500 w 12192000"/>
              <a:gd name="connsiteY30" fmla="*/ 0 h 1143000"/>
              <a:gd name="connsiteX31" fmla="*/ 6096000 w 12192000"/>
              <a:gd name="connsiteY31" fmla="*/ 190500 h 1143000"/>
              <a:gd name="connsiteX32" fmla="*/ 5905500 w 12192000"/>
              <a:gd name="connsiteY32" fmla="*/ 0 h 1143000"/>
              <a:gd name="connsiteX33" fmla="*/ 5715000 w 12192000"/>
              <a:gd name="connsiteY33" fmla="*/ 190500 h 1143000"/>
              <a:gd name="connsiteX34" fmla="*/ 5524500 w 12192000"/>
              <a:gd name="connsiteY34" fmla="*/ 0 h 1143000"/>
              <a:gd name="connsiteX35" fmla="*/ 5334000 w 12192000"/>
              <a:gd name="connsiteY35" fmla="*/ 190500 h 1143000"/>
              <a:gd name="connsiteX36" fmla="*/ 5143500 w 12192000"/>
              <a:gd name="connsiteY36" fmla="*/ 0 h 1143000"/>
              <a:gd name="connsiteX37" fmla="*/ 4953000 w 12192000"/>
              <a:gd name="connsiteY37" fmla="*/ 190500 h 1143000"/>
              <a:gd name="connsiteX38" fmla="*/ 4762500 w 12192000"/>
              <a:gd name="connsiteY38" fmla="*/ 0 h 1143000"/>
              <a:gd name="connsiteX39" fmla="*/ 4572000 w 12192000"/>
              <a:gd name="connsiteY39" fmla="*/ 190500 h 1143000"/>
              <a:gd name="connsiteX40" fmla="*/ 4381500 w 12192000"/>
              <a:gd name="connsiteY40" fmla="*/ 0 h 1143000"/>
              <a:gd name="connsiteX41" fmla="*/ 4191000 w 12192000"/>
              <a:gd name="connsiteY41" fmla="*/ 190500 h 1143000"/>
              <a:gd name="connsiteX42" fmla="*/ 4000500 w 12192000"/>
              <a:gd name="connsiteY42" fmla="*/ 0 h 1143000"/>
              <a:gd name="connsiteX43" fmla="*/ 3810000 w 12192000"/>
              <a:gd name="connsiteY43" fmla="*/ 190500 h 1143000"/>
              <a:gd name="connsiteX44" fmla="*/ 3619500 w 12192000"/>
              <a:gd name="connsiteY44" fmla="*/ 0 h 1143000"/>
              <a:gd name="connsiteX45" fmla="*/ 3429000 w 12192000"/>
              <a:gd name="connsiteY45" fmla="*/ 190500 h 1143000"/>
              <a:gd name="connsiteX46" fmla="*/ 3238500 w 12192000"/>
              <a:gd name="connsiteY46" fmla="*/ 0 h 1143000"/>
              <a:gd name="connsiteX47" fmla="*/ 3048000 w 12192000"/>
              <a:gd name="connsiteY47" fmla="*/ 190500 h 1143000"/>
              <a:gd name="connsiteX48" fmla="*/ 2857500 w 12192000"/>
              <a:gd name="connsiteY48" fmla="*/ 0 h 1143000"/>
              <a:gd name="connsiteX49" fmla="*/ 2667000 w 12192000"/>
              <a:gd name="connsiteY49" fmla="*/ 190500 h 1143000"/>
              <a:gd name="connsiteX50" fmla="*/ 2476500 w 12192000"/>
              <a:gd name="connsiteY50" fmla="*/ 0 h 1143000"/>
              <a:gd name="connsiteX51" fmla="*/ 2286000 w 12192000"/>
              <a:gd name="connsiteY51" fmla="*/ 190500 h 1143000"/>
              <a:gd name="connsiteX52" fmla="*/ 2095500 w 12192000"/>
              <a:gd name="connsiteY52" fmla="*/ 0 h 1143000"/>
              <a:gd name="connsiteX53" fmla="*/ 1905000 w 12192000"/>
              <a:gd name="connsiteY53" fmla="*/ 190500 h 1143000"/>
              <a:gd name="connsiteX54" fmla="*/ 1714500 w 12192000"/>
              <a:gd name="connsiteY54" fmla="*/ 0 h 1143000"/>
              <a:gd name="connsiteX55" fmla="*/ 1524000 w 12192000"/>
              <a:gd name="connsiteY55" fmla="*/ 190500 h 1143000"/>
              <a:gd name="connsiteX56" fmla="*/ 1333500 w 12192000"/>
              <a:gd name="connsiteY56" fmla="*/ 0 h 1143000"/>
              <a:gd name="connsiteX57" fmla="*/ 1143000 w 12192000"/>
              <a:gd name="connsiteY57" fmla="*/ 190500 h 1143000"/>
              <a:gd name="connsiteX58" fmla="*/ 952500 w 12192000"/>
              <a:gd name="connsiteY58" fmla="*/ 0 h 1143000"/>
              <a:gd name="connsiteX59" fmla="*/ 762000 w 12192000"/>
              <a:gd name="connsiteY59" fmla="*/ 190500 h 1143000"/>
              <a:gd name="connsiteX60" fmla="*/ 571500 w 12192000"/>
              <a:gd name="connsiteY60" fmla="*/ 0 h 1143000"/>
              <a:gd name="connsiteX61" fmla="*/ 381000 w 12192000"/>
              <a:gd name="connsiteY61" fmla="*/ 190500 h 1143000"/>
              <a:gd name="connsiteX62" fmla="*/ 190500 w 12192000"/>
              <a:gd name="connsiteY62" fmla="*/ 0 h 1143000"/>
              <a:gd name="connsiteX63" fmla="*/ 0 w 12192000"/>
              <a:gd name="connsiteY63" fmla="*/ 190500 h 1143000"/>
              <a:gd name="connsiteX64" fmla="*/ 0 w 12192000"/>
              <a:gd name="connsiteY64" fmla="*/ 1143000 h 1143000"/>
              <a:gd name="connsiteX65" fmla="*/ 12192000 w 12192000"/>
              <a:gd name="connsiteY65" fmla="*/ 1143000 h 1143000"/>
              <a:gd name="connsiteX66" fmla="*/ 12192000 w 12192000"/>
              <a:gd name="connsiteY66" fmla="*/ 190500 h 1143000"/>
              <a:gd name="connsiteX67" fmla="*/ 12001500 w 12192000"/>
              <a:gd name="connsiteY67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2192000" h="1143000">
                <a:moveTo>
                  <a:pt x="12001500" y="0"/>
                </a:moveTo>
                <a:lnTo>
                  <a:pt x="11811000" y="190500"/>
                </a:lnTo>
                <a:lnTo>
                  <a:pt x="11620500" y="0"/>
                </a:lnTo>
                <a:lnTo>
                  <a:pt x="11430000" y="190500"/>
                </a:lnTo>
                <a:lnTo>
                  <a:pt x="11239500" y="0"/>
                </a:lnTo>
                <a:lnTo>
                  <a:pt x="11049000" y="190500"/>
                </a:lnTo>
                <a:lnTo>
                  <a:pt x="10858500" y="0"/>
                </a:lnTo>
                <a:lnTo>
                  <a:pt x="10668000" y="190500"/>
                </a:lnTo>
                <a:lnTo>
                  <a:pt x="10477500" y="0"/>
                </a:lnTo>
                <a:lnTo>
                  <a:pt x="10287000" y="190500"/>
                </a:lnTo>
                <a:lnTo>
                  <a:pt x="10096500" y="0"/>
                </a:lnTo>
                <a:lnTo>
                  <a:pt x="9906000" y="190500"/>
                </a:lnTo>
                <a:lnTo>
                  <a:pt x="9715500" y="0"/>
                </a:lnTo>
                <a:lnTo>
                  <a:pt x="9525000" y="190500"/>
                </a:lnTo>
                <a:lnTo>
                  <a:pt x="9334500" y="0"/>
                </a:lnTo>
                <a:lnTo>
                  <a:pt x="9144000" y="190500"/>
                </a:lnTo>
                <a:lnTo>
                  <a:pt x="8953500" y="0"/>
                </a:lnTo>
                <a:lnTo>
                  <a:pt x="8763000" y="190500"/>
                </a:lnTo>
                <a:lnTo>
                  <a:pt x="8572500" y="0"/>
                </a:lnTo>
                <a:lnTo>
                  <a:pt x="8382000" y="190500"/>
                </a:lnTo>
                <a:lnTo>
                  <a:pt x="8191500" y="0"/>
                </a:lnTo>
                <a:lnTo>
                  <a:pt x="8001000" y="190500"/>
                </a:lnTo>
                <a:lnTo>
                  <a:pt x="7810500" y="0"/>
                </a:lnTo>
                <a:lnTo>
                  <a:pt x="7620000" y="190500"/>
                </a:lnTo>
                <a:lnTo>
                  <a:pt x="7429500" y="0"/>
                </a:lnTo>
                <a:lnTo>
                  <a:pt x="7239000" y="190500"/>
                </a:lnTo>
                <a:lnTo>
                  <a:pt x="7048500" y="0"/>
                </a:lnTo>
                <a:lnTo>
                  <a:pt x="6858000" y="190500"/>
                </a:lnTo>
                <a:lnTo>
                  <a:pt x="6667500" y="0"/>
                </a:lnTo>
                <a:lnTo>
                  <a:pt x="6477000" y="190500"/>
                </a:lnTo>
                <a:lnTo>
                  <a:pt x="6286500" y="0"/>
                </a:lnTo>
                <a:lnTo>
                  <a:pt x="6096000" y="190500"/>
                </a:lnTo>
                <a:lnTo>
                  <a:pt x="5905500" y="0"/>
                </a:lnTo>
                <a:lnTo>
                  <a:pt x="5715000" y="190500"/>
                </a:lnTo>
                <a:lnTo>
                  <a:pt x="5524500" y="0"/>
                </a:lnTo>
                <a:lnTo>
                  <a:pt x="5334000" y="190500"/>
                </a:lnTo>
                <a:lnTo>
                  <a:pt x="5143500" y="0"/>
                </a:lnTo>
                <a:lnTo>
                  <a:pt x="4953000" y="190500"/>
                </a:lnTo>
                <a:lnTo>
                  <a:pt x="4762500" y="0"/>
                </a:lnTo>
                <a:lnTo>
                  <a:pt x="4572000" y="190500"/>
                </a:lnTo>
                <a:lnTo>
                  <a:pt x="4381500" y="0"/>
                </a:lnTo>
                <a:lnTo>
                  <a:pt x="4191000" y="190500"/>
                </a:lnTo>
                <a:lnTo>
                  <a:pt x="4000500" y="0"/>
                </a:lnTo>
                <a:lnTo>
                  <a:pt x="3810000" y="190500"/>
                </a:lnTo>
                <a:lnTo>
                  <a:pt x="3619500" y="0"/>
                </a:lnTo>
                <a:lnTo>
                  <a:pt x="3429000" y="190500"/>
                </a:lnTo>
                <a:lnTo>
                  <a:pt x="3238500" y="0"/>
                </a:lnTo>
                <a:lnTo>
                  <a:pt x="3048000" y="190500"/>
                </a:lnTo>
                <a:lnTo>
                  <a:pt x="2857500" y="0"/>
                </a:lnTo>
                <a:lnTo>
                  <a:pt x="2667000" y="190500"/>
                </a:lnTo>
                <a:lnTo>
                  <a:pt x="2476500" y="0"/>
                </a:lnTo>
                <a:lnTo>
                  <a:pt x="2286000" y="190500"/>
                </a:lnTo>
                <a:lnTo>
                  <a:pt x="2095500" y="0"/>
                </a:lnTo>
                <a:lnTo>
                  <a:pt x="1905000" y="190500"/>
                </a:lnTo>
                <a:lnTo>
                  <a:pt x="1714500" y="0"/>
                </a:lnTo>
                <a:lnTo>
                  <a:pt x="1524000" y="190500"/>
                </a:lnTo>
                <a:lnTo>
                  <a:pt x="1333500" y="0"/>
                </a:lnTo>
                <a:lnTo>
                  <a:pt x="1143000" y="190500"/>
                </a:lnTo>
                <a:lnTo>
                  <a:pt x="952500" y="0"/>
                </a:lnTo>
                <a:lnTo>
                  <a:pt x="762000" y="190500"/>
                </a:lnTo>
                <a:lnTo>
                  <a:pt x="571500" y="0"/>
                </a:lnTo>
                <a:lnTo>
                  <a:pt x="381000" y="190500"/>
                </a:lnTo>
                <a:lnTo>
                  <a:pt x="190500" y="0"/>
                </a:lnTo>
                <a:lnTo>
                  <a:pt x="0" y="190500"/>
                </a:lnTo>
                <a:lnTo>
                  <a:pt x="0" y="1143000"/>
                </a:lnTo>
                <a:lnTo>
                  <a:pt x="12192000" y="1143000"/>
                </a:lnTo>
                <a:lnTo>
                  <a:pt x="12192000" y="190500"/>
                </a:lnTo>
                <a:lnTo>
                  <a:pt x="12001500" y="0"/>
                </a:lnTo>
                <a:close/>
              </a:path>
            </a:pathLst>
          </a:custGeom>
          <a:solidFill>
            <a:schemeClr val="tx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40" name="Vrije vorm 39">
            <a:extLst>
              <a:ext uri="{FF2B5EF4-FFF2-40B4-BE49-F238E27FC236}">
                <a16:creationId xmlns:a16="http://schemas.microsoft.com/office/drawing/2014/main" id="{90467C2C-9830-D9FB-84EE-5AB18C8B027E}"/>
              </a:ext>
            </a:extLst>
          </p:cNvPr>
          <p:cNvSpPr/>
          <p:nvPr/>
        </p:nvSpPr>
        <p:spPr>
          <a:xfrm>
            <a:off x="6286500" y="571500"/>
            <a:ext cx="5905500" cy="4572000"/>
          </a:xfrm>
          <a:custGeom>
            <a:avLst/>
            <a:gdLst>
              <a:gd name="connsiteX0" fmla="*/ 5524500 w 5905500"/>
              <a:gd name="connsiteY0" fmla="*/ 0 h 4572000"/>
              <a:gd name="connsiteX1" fmla="*/ 5334000 w 5905500"/>
              <a:gd name="connsiteY1" fmla="*/ 190500 h 4572000"/>
              <a:gd name="connsiteX2" fmla="*/ 5143500 w 5905500"/>
              <a:gd name="connsiteY2" fmla="*/ 0 h 4572000"/>
              <a:gd name="connsiteX3" fmla="*/ 4953000 w 5905500"/>
              <a:gd name="connsiteY3" fmla="*/ 190500 h 4572000"/>
              <a:gd name="connsiteX4" fmla="*/ 4762500 w 5905500"/>
              <a:gd name="connsiteY4" fmla="*/ 0 h 4572000"/>
              <a:gd name="connsiteX5" fmla="*/ 4572000 w 5905500"/>
              <a:gd name="connsiteY5" fmla="*/ 190500 h 4572000"/>
              <a:gd name="connsiteX6" fmla="*/ 4381500 w 5905500"/>
              <a:gd name="connsiteY6" fmla="*/ 0 h 4572000"/>
              <a:gd name="connsiteX7" fmla="*/ 4191000 w 5905500"/>
              <a:gd name="connsiteY7" fmla="*/ 190500 h 4572000"/>
              <a:gd name="connsiteX8" fmla="*/ 4000500 w 5905500"/>
              <a:gd name="connsiteY8" fmla="*/ 0 h 4572000"/>
              <a:gd name="connsiteX9" fmla="*/ 3810000 w 5905500"/>
              <a:gd name="connsiteY9" fmla="*/ 190500 h 4572000"/>
              <a:gd name="connsiteX10" fmla="*/ 3619500 w 5905500"/>
              <a:gd name="connsiteY10" fmla="*/ 0 h 4572000"/>
              <a:gd name="connsiteX11" fmla="*/ 3429000 w 5905500"/>
              <a:gd name="connsiteY11" fmla="*/ 190500 h 4572000"/>
              <a:gd name="connsiteX12" fmla="*/ 3238500 w 5905500"/>
              <a:gd name="connsiteY12" fmla="*/ 0 h 4572000"/>
              <a:gd name="connsiteX13" fmla="*/ 3048000 w 5905500"/>
              <a:gd name="connsiteY13" fmla="*/ 190500 h 4572000"/>
              <a:gd name="connsiteX14" fmla="*/ 2857500 w 5905500"/>
              <a:gd name="connsiteY14" fmla="*/ 0 h 4572000"/>
              <a:gd name="connsiteX15" fmla="*/ 2667000 w 5905500"/>
              <a:gd name="connsiteY15" fmla="*/ 190500 h 4572000"/>
              <a:gd name="connsiteX16" fmla="*/ 2476500 w 5905500"/>
              <a:gd name="connsiteY16" fmla="*/ 0 h 4572000"/>
              <a:gd name="connsiteX17" fmla="*/ 2286000 w 5905500"/>
              <a:gd name="connsiteY17" fmla="*/ 190500 h 4572000"/>
              <a:gd name="connsiteX18" fmla="*/ 2095500 w 5905500"/>
              <a:gd name="connsiteY18" fmla="*/ 0 h 4572000"/>
              <a:gd name="connsiteX19" fmla="*/ 1905000 w 5905500"/>
              <a:gd name="connsiteY19" fmla="*/ 190500 h 4572000"/>
              <a:gd name="connsiteX20" fmla="*/ 1714500 w 5905500"/>
              <a:gd name="connsiteY20" fmla="*/ 0 h 4572000"/>
              <a:gd name="connsiteX21" fmla="*/ 1524000 w 5905500"/>
              <a:gd name="connsiteY21" fmla="*/ 190500 h 4572000"/>
              <a:gd name="connsiteX22" fmla="*/ 1333500 w 5905500"/>
              <a:gd name="connsiteY22" fmla="*/ 0 h 4572000"/>
              <a:gd name="connsiteX23" fmla="*/ 1143000 w 5905500"/>
              <a:gd name="connsiteY23" fmla="*/ 190500 h 4572000"/>
              <a:gd name="connsiteX24" fmla="*/ 952500 w 5905500"/>
              <a:gd name="connsiteY24" fmla="*/ 0 h 4572000"/>
              <a:gd name="connsiteX25" fmla="*/ 762000 w 5905500"/>
              <a:gd name="connsiteY25" fmla="*/ 190500 h 4572000"/>
              <a:gd name="connsiteX26" fmla="*/ 571500 w 5905500"/>
              <a:gd name="connsiteY26" fmla="*/ 0 h 4572000"/>
              <a:gd name="connsiteX27" fmla="*/ 381000 w 5905500"/>
              <a:gd name="connsiteY27" fmla="*/ 190500 h 4572000"/>
              <a:gd name="connsiteX28" fmla="*/ 190500 w 5905500"/>
              <a:gd name="connsiteY28" fmla="*/ 0 h 4572000"/>
              <a:gd name="connsiteX29" fmla="*/ 0 w 5905500"/>
              <a:gd name="connsiteY29" fmla="*/ 190500 h 4572000"/>
              <a:gd name="connsiteX30" fmla="*/ 190500 w 5905500"/>
              <a:gd name="connsiteY30" fmla="*/ 381000 h 4572000"/>
              <a:gd name="connsiteX31" fmla="*/ 0 w 5905500"/>
              <a:gd name="connsiteY31" fmla="*/ 571500 h 4572000"/>
              <a:gd name="connsiteX32" fmla="*/ 190500 w 5905500"/>
              <a:gd name="connsiteY32" fmla="*/ 762000 h 4572000"/>
              <a:gd name="connsiteX33" fmla="*/ 0 w 5905500"/>
              <a:gd name="connsiteY33" fmla="*/ 952500 h 4572000"/>
              <a:gd name="connsiteX34" fmla="*/ 190500 w 5905500"/>
              <a:gd name="connsiteY34" fmla="*/ 1143000 h 4572000"/>
              <a:gd name="connsiteX35" fmla="*/ 0 w 5905500"/>
              <a:gd name="connsiteY35" fmla="*/ 1333500 h 4572000"/>
              <a:gd name="connsiteX36" fmla="*/ 190500 w 5905500"/>
              <a:gd name="connsiteY36" fmla="*/ 1524000 h 4572000"/>
              <a:gd name="connsiteX37" fmla="*/ 0 w 5905500"/>
              <a:gd name="connsiteY37" fmla="*/ 1714500 h 4572000"/>
              <a:gd name="connsiteX38" fmla="*/ 190500 w 5905500"/>
              <a:gd name="connsiteY38" fmla="*/ 1905000 h 4572000"/>
              <a:gd name="connsiteX39" fmla="*/ 0 w 5905500"/>
              <a:gd name="connsiteY39" fmla="*/ 2095500 h 4572000"/>
              <a:gd name="connsiteX40" fmla="*/ 190500 w 5905500"/>
              <a:gd name="connsiteY40" fmla="*/ 2286000 h 4572000"/>
              <a:gd name="connsiteX41" fmla="*/ 0 w 5905500"/>
              <a:gd name="connsiteY41" fmla="*/ 2476500 h 4572000"/>
              <a:gd name="connsiteX42" fmla="*/ 190500 w 5905500"/>
              <a:gd name="connsiteY42" fmla="*/ 2667000 h 4572000"/>
              <a:gd name="connsiteX43" fmla="*/ 0 w 5905500"/>
              <a:gd name="connsiteY43" fmla="*/ 2857500 h 4572000"/>
              <a:gd name="connsiteX44" fmla="*/ 190500 w 5905500"/>
              <a:gd name="connsiteY44" fmla="*/ 3048000 h 4572000"/>
              <a:gd name="connsiteX45" fmla="*/ 0 w 5905500"/>
              <a:gd name="connsiteY45" fmla="*/ 3238500 h 4572000"/>
              <a:gd name="connsiteX46" fmla="*/ 190500 w 5905500"/>
              <a:gd name="connsiteY46" fmla="*/ 3429000 h 4572000"/>
              <a:gd name="connsiteX47" fmla="*/ 0 w 5905500"/>
              <a:gd name="connsiteY47" fmla="*/ 3619500 h 4572000"/>
              <a:gd name="connsiteX48" fmla="*/ 190500 w 5905500"/>
              <a:gd name="connsiteY48" fmla="*/ 3810000 h 4572000"/>
              <a:gd name="connsiteX49" fmla="*/ 0 w 5905500"/>
              <a:gd name="connsiteY49" fmla="*/ 4000500 h 4572000"/>
              <a:gd name="connsiteX50" fmla="*/ 190500 w 5905500"/>
              <a:gd name="connsiteY50" fmla="*/ 4191000 h 4572000"/>
              <a:gd name="connsiteX51" fmla="*/ 0 w 5905500"/>
              <a:gd name="connsiteY51" fmla="*/ 4381500 h 4572000"/>
              <a:gd name="connsiteX52" fmla="*/ 190500 w 5905500"/>
              <a:gd name="connsiteY52" fmla="*/ 4572000 h 4572000"/>
              <a:gd name="connsiteX53" fmla="*/ 381000 w 5905500"/>
              <a:gd name="connsiteY53" fmla="*/ 4381500 h 4572000"/>
              <a:gd name="connsiteX54" fmla="*/ 571500 w 5905500"/>
              <a:gd name="connsiteY54" fmla="*/ 4572000 h 4572000"/>
              <a:gd name="connsiteX55" fmla="*/ 762000 w 5905500"/>
              <a:gd name="connsiteY55" fmla="*/ 4381500 h 4572000"/>
              <a:gd name="connsiteX56" fmla="*/ 952500 w 5905500"/>
              <a:gd name="connsiteY56" fmla="*/ 4572000 h 4572000"/>
              <a:gd name="connsiteX57" fmla="*/ 1143000 w 5905500"/>
              <a:gd name="connsiteY57" fmla="*/ 4381500 h 4572000"/>
              <a:gd name="connsiteX58" fmla="*/ 1333500 w 5905500"/>
              <a:gd name="connsiteY58" fmla="*/ 4572000 h 4572000"/>
              <a:gd name="connsiteX59" fmla="*/ 1524000 w 5905500"/>
              <a:gd name="connsiteY59" fmla="*/ 4381500 h 4572000"/>
              <a:gd name="connsiteX60" fmla="*/ 1714500 w 5905500"/>
              <a:gd name="connsiteY60" fmla="*/ 4572000 h 4572000"/>
              <a:gd name="connsiteX61" fmla="*/ 1905000 w 5905500"/>
              <a:gd name="connsiteY61" fmla="*/ 4381500 h 4572000"/>
              <a:gd name="connsiteX62" fmla="*/ 2095500 w 5905500"/>
              <a:gd name="connsiteY62" fmla="*/ 4572000 h 4572000"/>
              <a:gd name="connsiteX63" fmla="*/ 2286000 w 5905500"/>
              <a:gd name="connsiteY63" fmla="*/ 4381500 h 4572000"/>
              <a:gd name="connsiteX64" fmla="*/ 2476500 w 5905500"/>
              <a:gd name="connsiteY64" fmla="*/ 4572000 h 4572000"/>
              <a:gd name="connsiteX65" fmla="*/ 2667000 w 5905500"/>
              <a:gd name="connsiteY65" fmla="*/ 4381500 h 4572000"/>
              <a:gd name="connsiteX66" fmla="*/ 2857500 w 5905500"/>
              <a:gd name="connsiteY66" fmla="*/ 4572000 h 4572000"/>
              <a:gd name="connsiteX67" fmla="*/ 3048000 w 5905500"/>
              <a:gd name="connsiteY67" fmla="*/ 4381500 h 4572000"/>
              <a:gd name="connsiteX68" fmla="*/ 3238500 w 5905500"/>
              <a:gd name="connsiteY68" fmla="*/ 4572000 h 4572000"/>
              <a:gd name="connsiteX69" fmla="*/ 3429000 w 5905500"/>
              <a:gd name="connsiteY69" fmla="*/ 4381500 h 4572000"/>
              <a:gd name="connsiteX70" fmla="*/ 3619500 w 5905500"/>
              <a:gd name="connsiteY70" fmla="*/ 4572000 h 4572000"/>
              <a:gd name="connsiteX71" fmla="*/ 3810000 w 5905500"/>
              <a:gd name="connsiteY71" fmla="*/ 4381500 h 4572000"/>
              <a:gd name="connsiteX72" fmla="*/ 4000500 w 5905500"/>
              <a:gd name="connsiteY72" fmla="*/ 4572000 h 4572000"/>
              <a:gd name="connsiteX73" fmla="*/ 4191000 w 5905500"/>
              <a:gd name="connsiteY73" fmla="*/ 4381500 h 4572000"/>
              <a:gd name="connsiteX74" fmla="*/ 4381500 w 5905500"/>
              <a:gd name="connsiteY74" fmla="*/ 4572000 h 4572000"/>
              <a:gd name="connsiteX75" fmla="*/ 4572000 w 5905500"/>
              <a:gd name="connsiteY75" fmla="*/ 4381500 h 4572000"/>
              <a:gd name="connsiteX76" fmla="*/ 4762500 w 5905500"/>
              <a:gd name="connsiteY76" fmla="*/ 4572000 h 4572000"/>
              <a:gd name="connsiteX77" fmla="*/ 4953000 w 5905500"/>
              <a:gd name="connsiteY77" fmla="*/ 4381500 h 4572000"/>
              <a:gd name="connsiteX78" fmla="*/ 5143500 w 5905500"/>
              <a:gd name="connsiteY78" fmla="*/ 4572000 h 4572000"/>
              <a:gd name="connsiteX79" fmla="*/ 5334000 w 5905500"/>
              <a:gd name="connsiteY79" fmla="*/ 4381500 h 4572000"/>
              <a:gd name="connsiteX80" fmla="*/ 5524500 w 5905500"/>
              <a:gd name="connsiteY80" fmla="*/ 4572000 h 4572000"/>
              <a:gd name="connsiteX81" fmla="*/ 5715000 w 5905500"/>
              <a:gd name="connsiteY81" fmla="*/ 4381500 h 4572000"/>
              <a:gd name="connsiteX82" fmla="*/ 5905500 w 5905500"/>
              <a:gd name="connsiteY82" fmla="*/ 4572000 h 4572000"/>
              <a:gd name="connsiteX83" fmla="*/ 5905500 w 5905500"/>
              <a:gd name="connsiteY83" fmla="*/ 0 h 4572000"/>
              <a:gd name="connsiteX84" fmla="*/ 5715000 w 5905500"/>
              <a:gd name="connsiteY84" fmla="*/ 190500 h 4572000"/>
              <a:gd name="connsiteX85" fmla="*/ 5524500 w 5905500"/>
              <a:gd name="connsiteY85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905500" h="4572000">
                <a:moveTo>
                  <a:pt x="5524500" y="0"/>
                </a:moveTo>
                <a:lnTo>
                  <a:pt x="5334000" y="190500"/>
                </a:lnTo>
                <a:lnTo>
                  <a:pt x="5143500" y="0"/>
                </a:lnTo>
                <a:lnTo>
                  <a:pt x="4953000" y="190500"/>
                </a:lnTo>
                <a:lnTo>
                  <a:pt x="4762500" y="0"/>
                </a:lnTo>
                <a:lnTo>
                  <a:pt x="4572000" y="190500"/>
                </a:lnTo>
                <a:lnTo>
                  <a:pt x="4381500" y="0"/>
                </a:lnTo>
                <a:lnTo>
                  <a:pt x="4191000" y="190500"/>
                </a:lnTo>
                <a:lnTo>
                  <a:pt x="4000500" y="0"/>
                </a:lnTo>
                <a:lnTo>
                  <a:pt x="3810000" y="190500"/>
                </a:lnTo>
                <a:lnTo>
                  <a:pt x="3619500" y="0"/>
                </a:lnTo>
                <a:lnTo>
                  <a:pt x="3429000" y="190500"/>
                </a:lnTo>
                <a:lnTo>
                  <a:pt x="3238500" y="0"/>
                </a:lnTo>
                <a:lnTo>
                  <a:pt x="3048000" y="190500"/>
                </a:lnTo>
                <a:lnTo>
                  <a:pt x="2857500" y="0"/>
                </a:lnTo>
                <a:lnTo>
                  <a:pt x="2667000" y="190500"/>
                </a:lnTo>
                <a:lnTo>
                  <a:pt x="2476500" y="0"/>
                </a:lnTo>
                <a:lnTo>
                  <a:pt x="2286000" y="190500"/>
                </a:lnTo>
                <a:lnTo>
                  <a:pt x="2095500" y="0"/>
                </a:lnTo>
                <a:lnTo>
                  <a:pt x="1905000" y="190500"/>
                </a:lnTo>
                <a:lnTo>
                  <a:pt x="1714500" y="0"/>
                </a:lnTo>
                <a:lnTo>
                  <a:pt x="1524000" y="190500"/>
                </a:lnTo>
                <a:lnTo>
                  <a:pt x="1333500" y="0"/>
                </a:lnTo>
                <a:lnTo>
                  <a:pt x="1143000" y="190500"/>
                </a:lnTo>
                <a:lnTo>
                  <a:pt x="952500" y="0"/>
                </a:lnTo>
                <a:lnTo>
                  <a:pt x="762000" y="190500"/>
                </a:lnTo>
                <a:lnTo>
                  <a:pt x="571500" y="0"/>
                </a:lnTo>
                <a:lnTo>
                  <a:pt x="381000" y="190500"/>
                </a:lnTo>
                <a:lnTo>
                  <a:pt x="190500" y="0"/>
                </a:lnTo>
                <a:lnTo>
                  <a:pt x="0" y="190500"/>
                </a:lnTo>
                <a:lnTo>
                  <a:pt x="190500" y="381000"/>
                </a:lnTo>
                <a:lnTo>
                  <a:pt x="0" y="571500"/>
                </a:lnTo>
                <a:lnTo>
                  <a:pt x="190500" y="762000"/>
                </a:lnTo>
                <a:lnTo>
                  <a:pt x="0" y="952500"/>
                </a:lnTo>
                <a:lnTo>
                  <a:pt x="190500" y="1143000"/>
                </a:lnTo>
                <a:lnTo>
                  <a:pt x="0" y="1333500"/>
                </a:lnTo>
                <a:lnTo>
                  <a:pt x="190500" y="1524000"/>
                </a:lnTo>
                <a:lnTo>
                  <a:pt x="0" y="1714500"/>
                </a:lnTo>
                <a:lnTo>
                  <a:pt x="190500" y="1905000"/>
                </a:lnTo>
                <a:lnTo>
                  <a:pt x="0" y="2095500"/>
                </a:lnTo>
                <a:lnTo>
                  <a:pt x="190500" y="2286000"/>
                </a:lnTo>
                <a:lnTo>
                  <a:pt x="0" y="2476500"/>
                </a:lnTo>
                <a:lnTo>
                  <a:pt x="190500" y="2667000"/>
                </a:lnTo>
                <a:lnTo>
                  <a:pt x="0" y="2857500"/>
                </a:lnTo>
                <a:lnTo>
                  <a:pt x="190500" y="3048000"/>
                </a:lnTo>
                <a:lnTo>
                  <a:pt x="0" y="3238500"/>
                </a:lnTo>
                <a:lnTo>
                  <a:pt x="190500" y="3429000"/>
                </a:lnTo>
                <a:lnTo>
                  <a:pt x="0" y="3619500"/>
                </a:lnTo>
                <a:lnTo>
                  <a:pt x="190500" y="3810000"/>
                </a:lnTo>
                <a:lnTo>
                  <a:pt x="0" y="4000500"/>
                </a:lnTo>
                <a:lnTo>
                  <a:pt x="190500" y="4191000"/>
                </a:lnTo>
                <a:lnTo>
                  <a:pt x="0" y="4381500"/>
                </a:lnTo>
                <a:lnTo>
                  <a:pt x="190500" y="4572000"/>
                </a:lnTo>
                <a:lnTo>
                  <a:pt x="381000" y="4381500"/>
                </a:lnTo>
                <a:lnTo>
                  <a:pt x="571500" y="4572000"/>
                </a:lnTo>
                <a:lnTo>
                  <a:pt x="762000" y="4381500"/>
                </a:lnTo>
                <a:lnTo>
                  <a:pt x="952500" y="4572000"/>
                </a:lnTo>
                <a:lnTo>
                  <a:pt x="1143000" y="4381500"/>
                </a:lnTo>
                <a:lnTo>
                  <a:pt x="1333500" y="4572000"/>
                </a:lnTo>
                <a:lnTo>
                  <a:pt x="1524000" y="4381500"/>
                </a:lnTo>
                <a:lnTo>
                  <a:pt x="1714500" y="4572000"/>
                </a:lnTo>
                <a:lnTo>
                  <a:pt x="1905000" y="4381500"/>
                </a:lnTo>
                <a:lnTo>
                  <a:pt x="2095500" y="4572000"/>
                </a:lnTo>
                <a:lnTo>
                  <a:pt x="2286000" y="4381500"/>
                </a:lnTo>
                <a:lnTo>
                  <a:pt x="2476500" y="4572000"/>
                </a:lnTo>
                <a:lnTo>
                  <a:pt x="2667000" y="4381500"/>
                </a:lnTo>
                <a:lnTo>
                  <a:pt x="2857500" y="4572000"/>
                </a:lnTo>
                <a:lnTo>
                  <a:pt x="3048000" y="4381500"/>
                </a:lnTo>
                <a:lnTo>
                  <a:pt x="3238500" y="4572000"/>
                </a:lnTo>
                <a:lnTo>
                  <a:pt x="3429000" y="4381500"/>
                </a:lnTo>
                <a:lnTo>
                  <a:pt x="3619500" y="4572000"/>
                </a:lnTo>
                <a:lnTo>
                  <a:pt x="3810000" y="4381500"/>
                </a:lnTo>
                <a:lnTo>
                  <a:pt x="4000500" y="4572000"/>
                </a:lnTo>
                <a:lnTo>
                  <a:pt x="4191000" y="4381500"/>
                </a:lnTo>
                <a:lnTo>
                  <a:pt x="4381500" y="4572000"/>
                </a:lnTo>
                <a:lnTo>
                  <a:pt x="4572000" y="4381500"/>
                </a:lnTo>
                <a:lnTo>
                  <a:pt x="4762500" y="4572000"/>
                </a:lnTo>
                <a:lnTo>
                  <a:pt x="4953000" y="4381500"/>
                </a:lnTo>
                <a:lnTo>
                  <a:pt x="5143500" y="4572000"/>
                </a:lnTo>
                <a:lnTo>
                  <a:pt x="5334000" y="4381500"/>
                </a:lnTo>
                <a:lnTo>
                  <a:pt x="5524500" y="4572000"/>
                </a:lnTo>
                <a:lnTo>
                  <a:pt x="5715000" y="4381500"/>
                </a:lnTo>
                <a:lnTo>
                  <a:pt x="5905500" y="4572000"/>
                </a:lnTo>
                <a:lnTo>
                  <a:pt x="5905500" y="0"/>
                </a:lnTo>
                <a:lnTo>
                  <a:pt x="5715000" y="190500"/>
                </a:lnTo>
                <a:lnTo>
                  <a:pt x="5524500" y="0"/>
                </a:lnTo>
                <a:close/>
              </a:path>
            </a:pathLst>
          </a:custGeom>
          <a:solidFill>
            <a:srgbClr val="70459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41" name="Vrije vorm 40">
            <a:extLst>
              <a:ext uri="{FF2B5EF4-FFF2-40B4-BE49-F238E27FC236}">
                <a16:creationId xmlns:a16="http://schemas.microsoft.com/office/drawing/2014/main" id="{DF403EEA-6C4A-1B4F-2B35-18292A5E78A4}"/>
              </a:ext>
            </a:extLst>
          </p:cNvPr>
          <p:cNvSpPr/>
          <p:nvPr/>
        </p:nvSpPr>
        <p:spPr>
          <a:xfrm>
            <a:off x="0" y="571500"/>
            <a:ext cx="5905500" cy="4572000"/>
          </a:xfrm>
          <a:custGeom>
            <a:avLst/>
            <a:gdLst>
              <a:gd name="connsiteX0" fmla="*/ 381000 w 5905500"/>
              <a:gd name="connsiteY0" fmla="*/ 0 h 4572000"/>
              <a:gd name="connsiteX1" fmla="*/ 571500 w 5905500"/>
              <a:gd name="connsiteY1" fmla="*/ 190500 h 4572000"/>
              <a:gd name="connsiteX2" fmla="*/ 762000 w 5905500"/>
              <a:gd name="connsiteY2" fmla="*/ 0 h 4572000"/>
              <a:gd name="connsiteX3" fmla="*/ 952500 w 5905500"/>
              <a:gd name="connsiteY3" fmla="*/ 190500 h 4572000"/>
              <a:gd name="connsiteX4" fmla="*/ 1143000 w 5905500"/>
              <a:gd name="connsiteY4" fmla="*/ 0 h 4572000"/>
              <a:gd name="connsiteX5" fmla="*/ 1333500 w 5905500"/>
              <a:gd name="connsiteY5" fmla="*/ 190500 h 4572000"/>
              <a:gd name="connsiteX6" fmla="*/ 1524000 w 5905500"/>
              <a:gd name="connsiteY6" fmla="*/ 0 h 4572000"/>
              <a:gd name="connsiteX7" fmla="*/ 1714500 w 5905500"/>
              <a:gd name="connsiteY7" fmla="*/ 190500 h 4572000"/>
              <a:gd name="connsiteX8" fmla="*/ 1905000 w 5905500"/>
              <a:gd name="connsiteY8" fmla="*/ 0 h 4572000"/>
              <a:gd name="connsiteX9" fmla="*/ 2095500 w 5905500"/>
              <a:gd name="connsiteY9" fmla="*/ 190500 h 4572000"/>
              <a:gd name="connsiteX10" fmla="*/ 2286000 w 5905500"/>
              <a:gd name="connsiteY10" fmla="*/ 0 h 4572000"/>
              <a:gd name="connsiteX11" fmla="*/ 2476500 w 5905500"/>
              <a:gd name="connsiteY11" fmla="*/ 190500 h 4572000"/>
              <a:gd name="connsiteX12" fmla="*/ 2667000 w 5905500"/>
              <a:gd name="connsiteY12" fmla="*/ 0 h 4572000"/>
              <a:gd name="connsiteX13" fmla="*/ 2857500 w 5905500"/>
              <a:gd name="connsiteY13" fmla="*/ 190500 h 4572000"/>
              <a:gd name="connsiteX14" fmla="*/ 3048000 w 5905500"/>
              <a:gd name="connsiteY14" fmla="*/ 0 h 4572000"/>
              <a:gd name="connsiteX15" fmla="*/ 3238500 w 5905500"/>
              <a:gd name="connsiteY15" fmla="*/ 190500 h 4572000"/>
              <a:gd name="connsiteX16" fmla="*/ 3429000 w 5905500"/>
              <a:gd name="connsiteY16" fmla="*/ 0 h 4572000"/>
              <a:gd name="connsiteX17" fmla="*/ 3619500 w 5905500"/>
              <a:gd name="connsiteY17" fmla="*/ 190500 h 4572000"/>
              <a:gd name="connsiteX18" fmla="*/ 3810000 w 5905500"/>
              <a:gd name="connsiteY18" fmla="*/ 0 h 4572000"/>
              <a:gd name="connsiteX19" fmla="*/ 4000500 w 5905500"/>
              <a:gd name="connsiteY19" fmla="*/ 190500 h 4572000"/>
              <a:gd name="connsiteX20" fmla="*/ 4191000 w 5905500"/>
              <a:gd name="connsiteY20" fmla="*/ 0 h 4572000"/>
              <a:gd name="connsiteX21" fmla="*/ 4381500 w 5905500"/>
              <a:gd name="connsiteY21" fmla="*/ 190500 h 4572000"/>
              <a:gd name="connsiteX22" fmla="*/ 4572000 w 5905500"/>
              <a:gd name="connsiteY22" fmla="*/ 0 h 4572000"/>
              <a:gd name="connsiteX23" fmla="*/ 4762500 w 5905500"/>
              <a:gd name="connsiteY23" fmla="*/ 190500 h 4572000"/>
              <a:gd name="connsiteX24" fmla="*/ 4953000 w 5905500"/>
              <a:gd name="connsiteY24" fmla="*/ 0 h 4572000"/>
              <a:gd name="connsiteX25" fmla="*/ 5143500 w 5905500"/>
              <a:gd name="connsiteY25" fmla="*/ 190500 h 4572000"/>
              <a:gd name="connsiteX26" fmla="*/ 5334000 w 5905500"/>
              <a:gd name="connsiteY26" fmla="*/ 0 h 4572000"/>
              <a:gd name="connsiteX27" fmla="*/ 5524500 w 5905500"/>
              <a:gd name="connsiteY27" fmla="*/ 190500 h 4572000"/>
              <a:gd name="connsiteX28" fmla="*/ 5715000 w 5905500"/>
              <a:gd name="connsiteY28" fmla="*/ 0 h 4572000"/>
              <a:gd name="connsiteX29" fmla="*/ 5905500 w 5905500"/>
              <a:gd name="connsiteY29" fmla="*/ 190500 h 4572000"/>
              <a:gd name="connsiteX30" fmla="*/ 5715000 w 5905500"/>
              <a:gd name="connsiteY30" fmla="*/ 381000 h 4572000"/>
              <a:gd name="connsiteX31" fmla="*/ 5905500 w 5905500"/>
              <a:gd name="connsiteY31" fmla="*/ 571500 h 4572000"/>
              <a:gd name="connsiteX32" fmla="*/ 5715000 w 5905500"/>
              <a:gd name="connsiteY32" fmla="*/ 762000 h 4572000"/>
              <a:gd name="connsiteX33" fmla="*/ 5905500 w 5905500"/>
              <a:gd name="connsiteY33" fmla="*/ 952500 h 4572000"/>
              <a:gd name="connsiteX34" fmla="*/ 5715000 w 5905500"/>
              <a:gd name="connsiteY34" fmla="*/ 1143000 h 4572000"/>
              <a:gd name="connsiteX35" fmla="*/ 5905500 w 5905500"/>
              <a:gd name="connsiteY35" fmla="*/ 1333500 h 4572000"/>
              <a:gd name="connsiteX36" fmla="*/ 5715000 w 5905500"/>
              <a:gd name="connsiteY36" fmla="*/ 1524000 h 4572000"/>
              <a:gd name="connsiteX37" fmla="*/ 5905500 w 5905500"/>
              <a:gd name="connsiteY37" fmla="*/ 1714500 h 4572000"/>
              <a:gd name="connsiteX38" fmla="*/ 5715000 w 5905500"/>
              <a:gd name="connsiteY38" fmla="*/ 1905000 h 4572000"/>
              <a:gd name="connsiteX39" fmla="*/ 5905500 w 5905500"/>
              <a:gd name="connsiteY39" fmla="*/ 2095500 h 4572000"/>
              <a:gd name="connsiteX40" fmla="*/ 5715000 w 5905500"/>
              <a:gd name="connsiteY40" fmla="*/ 2286000 h 4572000"/>
              <a:gd name="connsiteX41" fmla="*/ 5905500 w 5905500"/>
              <a:gd name="connsiteY41" fmla="*/ 2476500 h 4572000"/>
              <a:gd name="connsiteX42" fmla="*/ 5715000 w 5905500"/>
              <a:gd name="connsiteY42" fmla="*/ 2667000 h 4572000"/>
              <a:gd name="connsiteX43" fmla="*/ 5905500 w 5905500"/>
              <a:gd name="connsiteY43" fmla="*/ 2857500 h 4572000"/>
              <a:gd name="connsiteX44" fmla="*/ 5715000 w 5905500"/>
              <a:gd name="connsiteY44" fmla="*/ 3048000 h 4572000"/>
              <a:gd name="connsiteX45" fmla="*/ 5905500 w 5905500"/>
              <a:gd name="connsiteY45" fmla="*/ 3238500 h 4572000"/>
              <a:gd name="connsiteX46" fmla="*/ 5715000 w 5905500"/>
              <a:gd name="connsiteY46" fmla="*/ 3429000 h 4572000"/>
              <a:gd name="connsiteX47" fmla="*/ 5905500 w 5905500"/>
              <a:gd name="connsiteY47" fmla="*/ 3619500 h 4572000"/>
              <a:gd name="connsiteX48" fmla="*/ 5715000 w 5905500"/>
              <a:gd name="connsiteY48" fmla="*/ 3810000 h 4572000"/>
              <a:gd name="connsiteX49" fmla="*/ 5905500 w 5905500"/>
              <a:gd name="connsiteY49" fmla="*/ 4000500 h 4572000"/>
              <a:gd name="connsiteX50" fmla="*/ 5715000 w 5905500"/>
              <a:gd name="connsiteY50" fmla="*/ 4191000 h 4572000"/>
              <a:gd name="connsiteX51" fmla="*/ 5905500 w 5905500"/>
              <a:gd name="connsiteY51" fmla="*/ 4381500 h 4572000"/>
              <a:gd name="connsiteX52" fmla="*/ 5715000 w 5905500"/>
              <a:gd name="connsiteY52" fmla="*/ 4572000 h 4572000"/>
              <a:gd name="connsiteX53" fmla="*/ 5524500 w 5905500"/>
              <a:gd name="connsiteY53" fmla="*/ 4381500 h 4572000"/>
              <a:gd name="connsiteX54" fmla="*/ 5334000 w 5905500"/>
              <a:gd name="connsiteY54" fmla="*/ 4572000 h 4572000"/>
              <a:gd name="connsiteX55" fmla="*/ 5143500 w 5905500"/>
              <a:gd name="connsiteY55" fmla="*/ 4381500 h 4572000"/>
              <a:gd name="connsiteX56" fmla="*/ 4953000 w 5905500"/>
              <a:gd name="connsiteY56" fmla="*/ 4572000 h 4572000"/>
              <a:gd name="connsiteX57" fmla="*/ 4762500 w 5905500"/>
              <a:gd name="connsiteY57" fmla="*/ 4381500 h 4572000"/>
              <a:gd name="connsiteX58" fmla="*/ 4572000 w 5905500"/>
              <a:gd name="connsiteY58" fmla="*/ 4572000 h 4572000"/>
              <a:gd name="connsiteX59" fmla="*/ 4381500 w 5905500"/>
              <a:gd name="connsiteY59" fmla="*/ 4381500 h 4572000"/>
              <a:gd name="connsiteX60" fmla="*/ 4191000 w 5905500"/>
              <a:gd name="connsiteY60" fmla="*/ 4572000 h 4572000"/>
              <a:gd name="connsiteX61" fmla="*/ 4000500 w 5905500"/>
              <a:gd name="connsiteY61" fmla="*/ 4381500 h 4572000"/>
              <a:gd name="connsiteX62" fmla="*/ 3810000 w 5905500"/>
              <a:gd name="connsiteY62" fmla="*/ 4572000 h 4572000"/>
              <a:gd name="connsiteX63" fmla="*/ 3619500 w 5905500"/>
              <a:gd name="connsiteY63" fmla="*/ 4381500 h 4572000"/>
              <a:gd name="connsiteX64" fmla="*/ 3429000 w 5905500"/>
              <a:gd name="connsiteY64" fmla="*/ 4572000 h 4572000"/>
              <a:gd name="connsiteX65" fmla="*/ 3238500 w 5905500"/>
              <a:gd name="connsiteY65" fmla="*/ 4381500 h 4572000"/>
              <a:gd name="connsiteX66" fmla="*/ 3048000 w 5905500"/>
              <a:gd name="connsiteY66" fmla="*/ 4572000 h 4572000"/>
              <a:gd name="connsiteX67" fmla="*/ 2857500 w 5905500"/>
              <a:gd name="connsiteY67" fmla="*/ 4381500 h 4572000"/>
              <a:gd name="connsiteX68" fmla="*/ 2667000 w 5905500"/>
              <a:gd name="connsiteY68" fmla="*/ 4572000 h 4572000"/>
              <a:gd name="connsiteX69" fmla="*/ 2476500 w 5905500"/>
              <a:gd name="connsiteY69" fmla="*/ 4381500 h 4572000"/>
              <a:gd name="connsiteX70" fmla="*/ 2286000 w 5905500"/>
              <a:gd name="connsiteY70" fmla="*/ 4572000 h 4572000"/>
              <a:gd name="connsiteX71" fmla="*/ 2095500 w 5905500"/>
              <a:gd name="connsiteY71" fmla="*/ 4381500 h 4572000"/>
              <a:gd name="connsiteX72" fmla="*/ 1905000 w 5905500"/>
              <a:gd name="connsiteY72" fmla="*/ 4572000 h 4572000"/>
              <a:gd name="connsiteX73" fmla="*/ 1714500 w 5905500"/>
              <a:gd name="connsiteY73" fmla="*/ 4381500 h 4572000"/>
              <a:gd name="connsiteX74" fmla="*/ 1524000 w 5905500"/>
              <a:gd name="connsiteY74" fmla="*/ 4572000 h 4572000"/>
              <a:gd name="connsiteX75" fmla="*/ 1333500 w 5905500"/>
              <a:gd name="connsiteY75" fmla="*/ 4381500 h 4572000"/>
              <a:gd name="connsiteX76" fmla="*/ 1143000 w 5905500"/>
              <a:gd name="connsiteY76" fmla="*/ 4572000 h 4572000"/>
              <a:gd name="connsiteX77" fmla="*/ 952500 w 5905500"/>
              <a:gd name="connsiteY77" fmla="*/ 4381500 h 4572000"/>
              <a:gd name="connsiteX78" fmla="*/ 762000 w 5905500"/>
              <a:gd name="connsiteY78" fmla="*/ 4572000 h 4572000"/>
              <a:gd name="connsiteX79" fmla="*/ 571500 w 5905500"/>
              <a:gd name="connsiteY79" fmla="*/ 4381500 h 4572000"/>
              <a:gd name="connsiteX80" fmla="*/ 381000 w 5905500"/>
              <a:gd name="connsiteY80" fmla="*/ 4572000 h 4572000"/>
              <a:gd name="connsiteX81" fmla="*/ 190500 w 5905500"/>
              <a:gd name="connsiteY81" fmla="*/ 4381500 h 4572000"/>
              <a:gd name="connsiteX82" fmla="*/ 0 w 5905500"/>
              <a:gd name="connsiteY82" fmla="*/ 4572000 h 4572000"/>
              <a:gd name="connsiteX83" fmla="*/ 0 w 5905500"/>
              <a:gd name="connsiteY83" fmla="*/ 0 h 4572000"/>
              <a:gd name="connsiteX84" fmla="*/ 190500 w 5905500"/>
              <a:gd name="connsiteY84" fmla="*/ 190500 h 4572000"/>
              <a:gd name="connsiteX85" fmla="*/ 381000 w 5905500"/>
              <a:gd name="connsiteY85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905500" h="4572000">
                <a:moveTo>
                  <a:pt x="381000" y="0"/>
                </a:moveTo>
                <a:lnTo>
                  <a:pt x="571500" y="190500"/>
                </a:lnTo>
                <a:lnTo>
                  <a:pt x="762000" y="0"/>
                </a:lnTo>
                <a:lnTo>
                  <a:pt x="952500" y="190500"/>
                </a:lnTo>
                <a:lnTo>
                  <a:pt x="1143000" y="0"/>
                </a:lnTo>
                <a:lnTo>
                  <a:pt x="1333500" y="190500"/>
                </a:lnTo>
                <a:lnTo>
                  <a:pt x="1524000" y="0"/>
                </a:lnTo>
                <a:lnTo>
                  <a:pt x="1714500" y="190500"/>
                </a:lnTo>
                <a:lnTo>
                  <a:pt x="1905000" y="0"/>
                </a:lnTo>
                <a:lnTo>
                  <a:pt x="2095500" y="190500"/>
                </a:lnTo>
                <a:lnTo>
                  <a:pt x="2286000" y="0"/>
                </a:lnTo>
                <a:lnTo>
                  <a:pt x="2476500" y="190500"/>
                </a:lnTo>
                <a:lnTo>
                  <a:pt x="2667000" y="0"/>
                </a:lnTo>
                <a:lnTo>
                  <a:pt x="2857500" y="190500"/>
                </a:lnTo>
                <a:lnTo>
                  <a:pt x="3048000" y="0"/>
                </a:lnTo>
                <a:lnTo>
                  <a:pt x="3238500" y="190500"/>
                </a:lnTo>
                <a:lnTo>
                  <a:pt x="3429000" y="0"/>
                </a:lnTo>
                <a:lnTo>
                  <a:pt x="3619500" y="190500"/>
                </a:lnTo>
                <a:lnTo>
                  <a:pt x="3810000" y="0"/>
                </a:lnTo>
                <a:lnTo>
                  <a:pt x="4000500" y="190500"/>
                </a:lnTo>
                <a:lnTo>
                  <a:pt x="4191000" y="0"/>
                </a:lnTo>
                <a:lnTo>
                  <a:pt x="4381500" y="190500"/>
                </a:lnTo>
                <a:lnTo>
                  <a:pt x="4572000" y="0"/>
                </a:lnTo>
                <a:lnTo>
                  <a:pt x="4762500" y="190500"/>
                </a:lnTo>
                <a:lnTo>
                  <a:pt x="4953000" y="0"/>
                </a:lnTo>
                <a:lnTo>
                  <a:pt x="5143500" y="190500"/>
                </a:lnTo>
                <a:lnTo>
                  <a:pt x="5334000" y="0"/>
                </a:lnTo>
                <a:lnTo>
                  <a:pt x="5524500" y="190500"/>
                </a:lnTo>
                <a:lnTo>
                  <a:pt x="5715000" y="0"/>
                </a:lnTo>
                <a:lnTo>
                  <a:pt x="5905500" y="190500"/>
                </a:lnTo>
                <a:lnTo>
                  <a:pt x="5715000" y="381000"/>
                </a:lnTo>
                <a:lnTo>
                  <a:pt x="5905500" y="571500"/>
                </a:lnTo>
                <a:lnTo>
                  <a:pt x="5715000" y="762000"/>
                </a:lnTo>
                <a:lnTo>
                  <a:pt x="5905500" y="952500"/>
                </a:lnTo>
                <a:lnTo>
                  <a:pt x="5715000" y="1143000"/>
                </a:lnTo>
                <a:lnTo>
                  <a:pt x="5905500" y="1333500"/>
                </a:lnTo>
                <a:lnTo>
                  <a:pt x="5715000" y="1524000"/>
                </a:lnTo>
                <a:lnTo>
                  <a:pt x="5905500" y="1714500"/>
                </a:lnTo>
                <a:lnTo>
                  <a:pt x="5715000" y="1905000"/>
                </a:lnTo>
                <a:lnTo>
                  <a:pt x="5905500" y="2095500"/>
                </a:lnTo>
                <a:lnTo>
                  <a:pt x="5715000" y="2286000"/>
                </a:lnTo>
                <a:lnTo>
                  <a:pt x="5905500" y="2476500"/>
                </a:lnTo>
                <a:lnTo>
                  <a:pt x="5715000" y="2667000"/>
                </a:lnTo>
                <a:lnTo>
                  <a:pt x="5905500" y="2857500"/>
                </a:lnTo>
                <a:lnTo>
                  <a:pt x="5715000" y="3048000"/>
                </a:lnTo>
                <a:lnTo>
                  <a:pt x="5905500" y="3238500"/>
                </a:lnTo>
                <a:lnTo>
                  <a:pt x="5715000" y="3429000"/>
                </a:lnTo>
                <a:lnTo>
                  <a:pt x="5905500" y="3619500"/>
                </a:lnTo>
                <a:lnTo>
                  <a:pt x="5715000" y="3810000"/>
                </a:lnTo>
                <a:lnTo>
                  <a:pt x="5905500" y="4000500"/>
                </a:lnTo>
                <a:lnTo>
                  <a:pt x="5715000" y="4191000"/>
                </a:lnTo>
                <a:lnTo>
                  <a:pt x="5905500" y="4381500"/>
                </a:lnTo>
                <a:lnTo>
                  <a:pt x="5715000" y="4572000"/>
                </a:lnTo>
                <a:lnTo>
                  <a:pt x="5524500" y="4381500"/>
                </a:lnTo>
                <a:lnTo>
                  <a:pt x="5334000" y="4572000"/>
                </a:lnTo>
                <a:lnTo>
                  <a:pt x="5143500" y="4381500"/>
                </a:lnTo>
                <a:lnTo>
                  <a:pt x="4953000" y="4572000"/>
                </a:lnTo>
                <a:lnTo>
                  <a:pt x="4762500" y="4381500"/>
                </a:lnTo>
                <a:lnTo>
                  <a:pt x="4572000" y="4572000"/>
                </a:lnTo>
                <a:lnTo>
                  <a:pt x="4381500" y="4381500"/>
                </a:lnTo>
                <a:lnTo>
                  <a:pt x="4191000" y="4572000"/>
                </a:lnTo>
                <a:lnTo>
                  <a:pt x="4000500" y="4381500"/>
                </a:lnTo>
                <a:lnTo>
                  <a:pt x="3810000" y="4572000"/>
                </a:lnTo>
                <a:lnTo>
                  <a:pt x="3619500" y="4381500"/>
                </a:lnTo>
                <a:lnTo>
                  <a:pt x="3429000" y="4572000"/>
                </a:lnTo>
                <a:lnTo>
                  <a:pt x="3238500" y="4381500"/>
                </a:lnTo>
                <a:lnTo>
                  <a:pt x="3048000" y="4572000"/>
                </a:lnTo>
                <a:lnTo>
                  <a:pt x="2857500" y="4381500"/>
                </a:lnTo>
                <a:lnTo>
                  <a:pt x="2667000" y="4572000"/>
                </a:lnTo>
                <a:lnTo>
                  <a:pt x="2476500" y="4381500"/>
                </a:lnTo>
                <a:lnTo>
                  <a:pt x="2286000" y="4572000"/>
                </a:lnTo>
                <a:lnTo>
                  <a:pt x="2095500" y="4381500"/>
                </a:lnTo>
                <a:lnTo>
                  <a:pt x="1905000" y="4572000"/>
                </a:lnTo>
                <a:lnTo>
                  <a:pt x="1714500" y="4381500"/>
                </a:lnTo>
                <a:lnTo>
                  <a:pt x="1524000" y="4572000"/>
                </a:lnTo>
                <a:lnTo>
                  <a:pt x="1333500" y="4381500"/>
                </a:lnTo>
                <a:lnTo>
                  <a:pt x="1143000" y="4572000"/>
                </a:lnTo>
                <a:lnTo>
                  <a:pt x="952500" y="4381500"/>
                </a:lnTo>
                <a:lnTo>
                  <a:pt x="762000" y="4572000"/>
                </a:lnTo>
                <a:lnTo>
                  <a:pt x="571500" y="4381500"/>
                </a:lnTo>
                <a:lnTo>
                  <a:pt x="381000" y="4572000"/>
                </a:lnTo>
                <a:lnTo>
                  <a:pt x="190500" y="4381500"/>
                </a:lnTo>
                <a:lnTo>
                  <a:pt x="0" y="4572000"/>
                </a:lnTo>
                <a:lnTo>
                  <a:pt x="0" y="0"/>
                </a:lnTo>
                <a:lnTo>
                  <a:pt x="190500" y="190500"/>
                </a:lnTo>
                <a:lnTo>
                  <a:pt x="381000" y="0"/>
                </a:lnTo>
                <a:close/>
              </a:path>
            </a:pathLst>
          </a:custGeom>
          <a:solidFill>
            <a:srgbClr val="29BDE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60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F48EBE8-EF17-5026-A600-3688127094A6}"/>
              </a:ext>
            </a:extLst>
          </p:cNvPr>
          <p:cNvSpPr/>
          <p:nvPr userDrawn="1"/>
        </p:nvSpPr>
        <p:spPr>
          <a:xfrm>
            <a:off x="0" y="5648"/>
            <a:ext cx="12192000" cy="6852352"/>
          </a:xfrm>
          <a:prstGeom prst="rect">
            <a:avLst/>
          </a:prstGeom>
          <a:solidFill>
            <a:srgbClr val="FFCC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Vrije vorm 3">
            <a:extLst>
              <a:ext uri="{FF2B5EF4-FFF2-40B4-BE49-F238E27FC236}">
                <a16:creationId xmlns:a16="http://schemas.microsoft.com/office/drawing/2014/main" id="{7EE44AAA-FB3A-F969-0CD6-DB1A1DE407F7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custGeom>
            <a:avLst/>
            <a:gdLst>
              <a:gd name="connsiteX0" fmla="*/ 12001500 w 12192000"/>
              <a:gd name="connsiteY0" fmla="*/ 0 h 1143000"/>
              <a:gd name="connsiteX1" fmla="*/ 11811000 w 12192000"/>
              <a:gd name="connsiteY1" fmla="*/ 190500 h 1143000"/>
              <a:gd name="connsiteX2" fmla="*/ 11620500 w 12192000"/>
              <a:gd name="connsiteY2" fmla="*/ 0 h 1143000"/>
              <a:gd name="connsiteX3" fmla="*/ 11430000 w 12192000"/>
              <a:gd name="connsiteY3" fmla="*/ 190500 h 1143000"/>
              <a:gd name="connsiteX4" fmla="*/ 11239500 w 12192000"/>
              <a:gd name="connsiteY4" fmla="*/ 0 h 1143000"/>
              <a:gd name="connsiteX5" fmla="*/ 11049000 w 12192000"/>
              <a:gd name="connsiteY5" fmla="*/ 190500 h 1143000"/>
              <a:gd name="connsiteX6" fmla="*/ 10858500 w 12192000"/>
              <a:gd name="connsiteY6" fmla="*/ 0 h 1143000"/>
              <a:gd name="connsiteX7" fmla="*/ 10668000 w 12192000"/>
              <a:gd name="connsiteY7" fmla="*/ 190500 h 1143000"/>
              <a:gd name="connsiteX8" fmla="*/ 10477500 w 12192000"/>
              <a:gd name="connsiteY8" fmla="*/ 0 h 1143000"/>
              <a:gd name="connsiteX9" fmla="*/ 10287000 w 12192000"/>
              <a:gd name="connsiteY9" fmla="*/ 190500 h 1143000"/>
              <a:gd name="connsiteX10" fmla="*/ 10096500 w 12192000"/>
              <a:gd name="connsiteY10" fmla="*/ 0 h 1143000"/>
              <a:gd name="connsiteX11" fmla="*/ 9906000 w 12192000"/>
              <a:gd name="connsiteY11" fmla="*/ 190500 h 1143000"/>
              <a:gd name="connsiteX12" fmla="*/ 9715500 w 12192000"/>
              <a:gd name="connsiteY12" fmla="*/ 0 h 1143000"/>
              <a:gd name="connsiteX13" fmla="*/ 9525000 w 12192000"/>
              <a:gd name="connsiteY13" fmla="*/ 190500 h 1143000"/>
              <a:gd name="connsiteX14" fmla="*/ 9334500 w 12192000"/>
              <a:gd name="connsiteY14" fmla="*/ 0 h 1143000"/>
              <a:gd name="connsiteX15" fmla="*/ 9144000 w 12192000"/>
              <a:gd name="connsiteY15" fmla="*/ 190500 h 1143000"/>
              <a:gd name="connsiteX16" fmla="*/ 8953500 w 12192000"/>
              <a:gd name="connsiteY16" fmla="*/ 0 h 1143000"/>
              <a:gd name="connsiteX17" fmla="*/ 8763000 w 12192000"/>
              <a:gd name="connsiteY17" fmla="*/ 190500 h 1143000"/>
              <a:gd name="connsiteX18" fmla="*/ 8572500 w 12192000"/>
              <a:gd name="connsiteY18" fmla="*/ 0 h 1143000"/>
              <a:gd name="connsiteX19" fmla="*/ 8382000 w 12192000"/>
              <a:gd name="connsiteY19" fmla="*/ 190500 h 1143000"/>
              <a:gd name="connsiteX20" fmla="*/ 8191500 w 12192000"/>
              <a:gd name="connsiteY20" fmla="*/ 0 h 1143000"/>
              <a:gd name="connsiteX21" fmla="*/ 8001000 w 12192000"/>
              <a:gd name="connsiteY21" fmla="*/ 190500 h 1143000"/>
              <a:gd name="connsiteX22" fmla="*/ 7810500 w 12192000"/>
              <a:gd name="connsiteY22" fmla="*/ 0 h 1143000"/>
              <a:gd name="connsiteX23" fmla="*/ 7620000 w 12192000"/>
              <a:gd name="connsiteY23" fmla="*/ 190500 h 1143000"/>
              <a:gd name="connsiteX24" fmla="*/ 7429500 w 12192000"/>
              <a:gd name="connsiteY24" fmla="*/ 0 h 1143000"/>
              <a:gd name="connsiteX25" fmla="*/ 7239000 w 12192000"/>
              <a:gd name="connsiteY25" fmla="*/ 190500 h 1143000"/>
              <a:gd name="connsiteX26" fmla="*/ 7048500 w 12192000"/>
              <a:gd name="connsiteY26" fmla="*/ 0 h 1143000"/>
              <a:gd name="connsiteX27" fmla="*/ 6858000 w 12192000"/>
              <a:gd name="connsiteY27" fmla="*/ 190500 h 1143000"/>
              <a:gd name="connsiteX28" fmla="*/ 6667500 w 12192000"/>
              <a:gd name="connsiteY28" fmla="*/ 0 h 1143000"/>
              <a:gd name="connsiteX29" fmla="*/ 6477000 w 12192000"/>
              <a:gd name="connsiteY29" fmla="*/ 190500 h 1143000"/>
              <a:gd name="connsiteX30" fmla="*/ 6286500 w 12192000"/>
              <a:gd name="connsiteY30" fmla="*/ 0 h 1143000"/>
              <a:gd name="connsiteX31" fmla="*/ 6096000 w 12192000"/>
              <a:gd name="connsiteY31" fmla="*/ 190500 h 1143000"/>
              <a:gd name="connsiteX32" fmla="*/ 5905500 w 12192000"/>
              <a:gd name="connsiteY32" fmla="*/ 0 h 1143000"/>
              <a:gd name="connsiteX33" fmla="*/ 5715000 w 12192000"/>
              <a:gd name="connsiteY33" fmla="*/ 190500 h 1143000"/>
              <a:gd name="connsiteX34" fmla="*/ 5524500 w 12192000"/>
              <a:gd name="connsiteY34" fmla="*/ 0 h 1143000"/>
              <a:gd name="connsiteX35" fmla="*/ 5334000 w 12192000"/>
              <a:gd name="connsiteY35" fmla="*/ 190500 h 1143000"/>
              <a:gd name="connsiteX36" fmla="*/ 5143500 w 12192000"/>
              <a:gd name="connsiteY36" fmla="*/ 0 h 1143000"/>
              <a:gd name="connsiteX37" fmla="*/ 4953000 w 12192000"/>
              <a:gd name="connsiteY37" fmla="*/ 190500 h 1143000"/>
              <a:gd name="connsiteX38" fmla="*/ 4762500 w 12192000"/>
              <a:gd name="connsiteY38" fmla="*/ 0 h 1143000"/>
              <a:gd name="connsiteX39" fmla="*/ 4572000 w 12192000"/>
              <a:gd name="connsiteY39" fmla="*/ 190500 h 1143000"/>
              <a:gd name="connsiteX40" fmla="*/ 4381500 w 12192000"/>
              <a:gd name="connsiteY40" fmla="*/ 0 h 1143000"/>
              <a:gd name="connsiteX41" fmla="*/ 4191000 w 12192000"/>
              <a:gd name="connsiteY41" fmla="*/ 190500 h 1143000"/>
              <a:gd name="connsiteX42" fmla="*/ 4000500 w 12192000"/>
              <a:gd name="connsiteY42" fmla="*/ 0 h 1143000"/>
              <a:gd name="connsiteX43" fmla="*/ 3810000 w 12192000"/>
              <a:gd name="connsiteY43" fmla="*/ 190500 h 1143000"/>
              <a:gd name="connsiteX44" fmla="*/ 3619500 w 12192000"/>
              <a:gd name="connsiteY44" fmla="*/ 0 h 1143000"/>
              <a:gd name="connsiteX45" fmla="*/ 3429000 w 12192000"/>
              <a:gd name="connsiteY45" fmla="*/ 190500 h 1143000"/>
              <a:gd name="connsiteX46" fmla="*/ 3238500 w 12192000"/>
              <a:gd name="connsiteY46" fmla="*/ 0 h 1143000"/>
              <a:gd name="connsiteX47" fmla="*/ 3048000 w 12192000"/>
              <a:gd name="connsiteY47" fmla="*/ 190500 h 1143000"/>
              <a:gd name="connsiteX48" fmla="*/ 2857500 w 12192000"/>
              <a:gd name="connsiteY48" fmla="*/ 0 h 1143000"/>
              <a:gd name="connsiteX49" fmla="*/ 2667000 w 12192000"/>
              <a:gd name="connsiteY49" fmla="*/ 190500 h 1143000"/>
              <a:gd name="connsiteX50" fmla="*/ 2476500 w 12192000"/>
              <a:gd name="connsiteY50" fmla="*/ 0 h 1143000"/>
              <a:gd name="connsiteX51" fmla="*/ 2286000 w 12192000"/>
              <a:gd name="connsiteY51" fmla="*/ 190500 h 1143000"/>
              <a:gd name="connsiteX52" fmla="*/ 2095500 w 12192000"/>
              <a:gd name="connsiteY52" fmla="*/ 0 h 1143000"/>
              <a:gd name="connsiteX53" fmla="*/ 1905000 w 12192000"/>
              <a:gd name="connsiteY53" fmla="*/ 190500 h 1143000"/>
              <a:gd name="connsiteX54" fmla="*/ 1714500 w 12192000"/>
              <a:gd name="connsiteY54" fmla="*/ 0 h 1143000"/>
              <a:gd name="connsiteX55" fmla="*/ 1524000 w 12192000"/>
              <a:gd name="connsiteY55" fmla="*/ 190500 h 1143000"/>
              <a:gd name="connsiteX56" fmla="*/ 1333500 w 12192000"/>
              <a:gd name="connsiteY56" fmla="*/ 0 h 1143000"/>
              <a:gd name="connsiteX57" fmla="*/ 1143000 w 12192000"/>
              <a:gd name="connsiteY57" fmla="*/ 190500 h 1143000"/>
              <a:gd name="connsiteX58" fmla="*/ 952500 w 12192000"/>
              <a:gd name="connsiteY58" fmla="*/ 0 h 1143000"/>
              <a:gd name="connsiteX59" fmla="*/ 762000 w 12192000"/>
              <a:gd name="connsiteY59" fmla="*/ 190500 h 1143000"/>
              <a:gd name="connsiteX60" fmla="*/ 571500 w 12192000"/>
              <a:gd name="connsiteY60" fmla="*/ 0 h 1143000"/>
              <a:gd name="connsiteX61" fmla="*/ 381000 w 12192000"/>
              <a:gd name="connsiteY61" fmla="*/ 190500 h 1143000"/>
              <a:gd name="connsiteX62" fmla="*/ 190500 w 12192000"/>
              <a:gd name="connsiteY62" fmla="*/ 0 h 1143000"/>
              <a:gd name="connsiteX63" fmla="*/ 0 w 12192000"/>
              <a:gd name="connsiteY63" fmla="*/ 190500 h 1143000"/>
              <a:gd name="connsiteX64" fmla="*/ 0 w 12192000"/>
              <a:gd name="connsiteY64" fmla="*/ 1143000 h 1143000"/>
              <a:gd name="connsiteX65" fmla="*/ 12192000 w 12192000"/>
              <a:gd name="connsiteY65" fmla="*/ 1143000 h 1143000"/>
              <a:gd name="connsiteX66" fmla="*/ 12192000 w 12192000"/>
              <a:gd name="connsiteY66" fmla="*/ 190500 h 1143000"/>
              <a:gd name="connsiteX67" fmla="*/ 12001500 w 12192000"/>
              <a:gd name="connsiteY67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2192000" h="1143000">
                <a:moveTo>
                  <a:pt x="12001500" y="0"/>
                </a:moveTo>
                <a:lnTo>
                  <a:pt x="11811000" y="190500"/>
                </a:lnTo>
                <a:lnTo>
                  <a:pt x="11620500" y="0"/>
                </a:lnTo>
                <a:lnTo>
                  <a:pt x="11430000" y="190500"/>
                </a:lnTo>
                <a:lnTo>
                  <a:pt x="11239500" y="0"/>
                </a:lnTo>
                <a:lnTo>
                  <a:pt x="11049000" y="190500"/>
                </a:lnTo>
                <a:lnTo>
                  <a:pt x="10858500" y="0"/>
                </a:lnTo>
                <a:lnTo>
                  <a:pt x="10668000" y="190500"/>
                </a:lnTo>
                <a:lnTo>
                  <a:pt x="10477500" y="0"/>
                </a:lnTo>
                <a:lnTo>
                  <a:pt x="10287000" y="190500"/>
                </a:lnTo>
                <a:lnTo>
                  <a:pt x="10096500" y="0"/>
                </a:lnTo>
                <a:lnTo>
                  <a:pt x="9906000" y="190500"/>
                </a:lnTo>
                <a:lnTo>
                  <a:pt x="9715500" y="0"/>
                </a:lnTo>
                <a:lnTo>
                  <a:pt x="9525000" y="190500"/>
                </a:lnTo>
                <a:lnTo>
                  <a:pt x="9334500" y="0"/>
                </a:lnTo>
                <a:lnTo>
                  <a:pt x="9144000" y="190500"/>
                </a:lnTo>
                <a:lnTo>
                  <a:pt x="8953500" y="0"/>
                </a:lnTo>
                <a:lnTo>
                  <a:pt x="8763000" y="190500"/>
                </a:lnTo>
                <a:lnTo>
                  <a:pt x="8572500" y="0"/>
                </a:lnTo>
                <a:lnTo>
                  <a:pt x="8382000" y="190500"/>
                </a:lnTo>
                <a:lnTo>
                  <a:pt x="8191500" y="0"/>
                </a:lnTo>
                <a:lnTo>
                  <a:pt x="8001000" y="190500"/>
                </a:lnTo>
                <a:lnTo>
                  <a:pt x="7810500" y="0"/>
                </a:lnTo>
                <a:lnTo>
                  <a:pt x="7620000" y="190500"/>
                </a:lnTo>
                <a:lnTo>
                  <a:pt x="7429500" y="0"/>
                </a:lnTo>
                <a:lnTo>
                  <a:pt x="7239000" y="190500"/>
                </a:lnTo>
                <a:lnTo>
                  <a:pt x="7048500" y="0"/>
                </a:lnTo>
                <a:lnTo>
                  <a:pt x="6858000" y="190500"/>
                </a:lnTo>
                <a:lnTo>
                  <a:pt x="6667500" y="0"/>
                </a:lnTo>
                <a:lnTo>
                  <a:pt x="6477000" y="190500"/>
                </a:lnTo>
                <a:lnTo>
                  <a:pt x="6286500" y="0"/>
                </a:lnTo>
                <a:lnTo>
                  <a:pt x="6096000" y="190500"/>
                </a:lnTo>
                <a:lnTo>
                  <a:pt x="5905500" y="0"/>
                </a:lnTo>
                <a:lnTo>
                  <a:pt x="5715000" y="190500"/>
                </a:lnTo>
                <a:lnTo>
                  <a:pt x="5524500" y="0"/>
                </a:lnTo>
                <a:lnTo>
                  <a:pt x="5334000" y="190500"/>
                </a:lnTo>
                <a:lnTo>
                  <a:pt x="5143500" y="0"/>
                </a:lnTo>
                <a:lnTo>
                  <a:pt x="4953000" y="190500"/>
                </a:lnTo>
                <a:lnTo>
                  <a:pt x="4762500" y="0"/>
                </a:lnTo>
                <a:lnTo>
                  <a:pt x="4572000" y="190500"/>
                </a:lnTo>
                <a:lnTo>
                  <a:pt x="4381500" y="0"/>
                </a:lnTo>
                <a:lnTo>
                  <a:pt x="4191000" y="190500"/>
                </a:lnTo>
                <a:lnTo>
                  <a:pt x="4000500" y="0"/>
                </a:lnTo>
                <a:lnTo>
                  <a:pt x="3810000" y="190500"/>
                </a:lnTo>
                <a:lnTo>
                  <a:pt x="3619500" y="0"/>
                </a:lnTo>
                <a:lnTo>
                  <a:pt x="3429000" y="190500"/>
                </a:lnTo>
                <a:lnTo>
                  <a:pt x="3238500" y="0"/>
                </a:lnTo>
                <a:lnTo>
                  <a:pt x="3048000" y="190500"/>
                </a:lnTo>
                <a:lnTo>
                  <a:pt x="2857500" y="0"/>
                </a:lnTo>
                <a:lnTo>
                  <a:pt x="2667000" y="190500"/>
                </a:lnTo>
                <a:lnTo>
                  <a:pt x="2476500" y="0"/>
                </a:lnTo>
                <a:lnTo>
                  <a:pt x="2286000" y="190500"/>
                </a:lnTo>
                <a:lnTo>
                  <a:pt x="2095500" y="0"/>
                </a:lnTo>
                <a:lnTo>
                  <a:pt x="1905000" y="190500"/>
                </a:lnTo>
                <a:lnTo>
                  <a:pt x="1714500" y="0"/>
                </a:lnTo>
                <a:lnTo>
                  <a:pt x="1524000" y="190500"/>
                </a:lnTo>
                <a:lnTo>
                  <a:pt x="1333500" y="0"/>
                </a:lnTo>
                <a:lnTo>
                  <a:pt x="1143000" y="190500"/>
                </a:lnTo>
                <a:lnTo>
                  <a:pt x="952500" y="0"/>
                </a:lnTo>
                <a:lnTo>
                  <a:pt x="762000" y="190500"/>
                </a:lnTo>
                <a:lnTo>
                  <a:pt x="571500" y="0"/>
                </a:lnTo>
                <a:lnTo>
                  <a:pt x="381000" y="190500"/>
                </a:lnTo>
                <a:lnTo>
                  <a:pt x="190500" y="0"/>
                </a:lnTo>
                <a:lnTo>
                  <a:pt x="0" y="190500"/>
                </a:lnTo>
                <a:lnTo>
                  <a:pt x="0" y="1143000"/>
                </a:lnTo>
                <a:lnTo>
                  <a:pt x="12192000" y="1143000"/>
                </a:lnTo>
                <a:lnTo>
                  <a:pt x="12192000" y="190500"/>
                </a:lnTo>
                <a:lnTo>
                  <a:pt x="12001500" y="0"/>
                </a:lnTo>
                <a:close/>
              </a:path>
            </a:pathLst>
          </a:custGeom>
          <a:solidFill>
            <a:schemeClr val="tx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1F7275-A9CF-1921-936C-FEDFA071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9D4A6B-B646-97BA-FA42-79CF98AF8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4" y="1700213"/>
            <a:ext cx="4752846" cy="3817077"/>
          </a:xfrm>
        </p:spPr>
        <p:txBody>
          <a:bodyPr>
            <a:normAutofit/>
          </a:bodyPr>
          <a:lstStyle>
            <a:lvl1pPr marL="360363" indent="-360363">
              <a:tabLst>
                <a:tab pos="354013" algn="l"/>
              </a:tabLst>
              <a:defRPr sz="1600"/>
            </a:lvl1pPr>
            <a:lvl2pPr marL="623888" indent="-263525">
              <a:tabLst>
                <a:tab pos="354013" algn="l"/>
              </a:tabLst>
              <a:defRPr sz="1600"/>
            </a:lvl2pPr>
            <a:lvl3pPr marL="893763" indent="-269875">
              <a:tabLst>
                <a:tab pos="354013" algn="l"/>
              </a:tabLst>
              <a:defRPr sz="1600"/>
            </a:lvl3pPr>
            <a:lvl4pPr marL="1111250" indent="-217488">
              <a:tabLst>
                <a:tab pos="354013" algn="l"/>
              </a:tabLst>
              <a:defRPr sz="1600"/>
            </a:lvl4pPr>
            <a:lvl5pPr marL="1289050" indent="-217488">
              <a:tabLst>
                <a:tab pos="354013" algn="l"/>
              </a:tabLst>
              <a:defRPr sz="16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C110FD6-0A31-710F-4FA7-EFA3ABD2724B}"/>
              </a:ext>
            </a:extLst>
          </p:cNvPr>
          <p:cNvSpPr txBox="1"/>
          <p:nvPr userDrawn="1"/>
        </p:nvSpPr>
        <p:spPr>
          <a:xfrm>
            <a:off x="1127124" y="6280094"/>
            <a:ext cx="4968876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buNone/>
            </a:pPr>
            <a:r>
              <a:rPr lang="nl-NL" sz="15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Vind aansluiting in de energietransitie</a:t>
            </a:r>
            <a:endParaRPr lang="nl-NL" sz="15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3DD475E-F0E8-AD9C-DF87-299791398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3840" y="6237390"/>
            <a:ext cx="553496" cy="7865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E4688AC-E2CA-03B3-4C08-644E50202A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1050" y="6161458"/>
            <a:ext cx="1860919" cy="469205"/>
          </a:xfrm>
          <a:prstGeom prst="rect">
            <a:avLst/>
          </a:prstGeom>
        </p:spPr>
      </p:pic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56A0C3FA-CADE-0926-C534-8B8E6530968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23039" y="1700213"/>
            <a:ext cx="4752846" cy="3817077"/>
          </a:xfrm>
        </p:spPr>
        <p:txBody>
          <a:bodyPr>
            <a:normAutofit/>
          </a:bodyPr>
          <a:lstStyle>
            <a:lvl1pPr marL="360363" indent="-360363">
              <a:tabLst>
                <a:tab pos="354013" algn="l"/>
              </a:tabLst>
              <a:defRPr sz="1600"/>
            </a:lvl1pPr>
            <a:lvl2pPr marL="623888" indent="-263525">
              <a:tabLst>
                <a:tab pos="354013" algn="l"/>
              </a:tabLst>
              <a:defRPr sz="1600"/>
            </a:lvl2pPr>
            <a:lvl3pPr marL="893763" indent="-269875">
              <a:tabLst>
                <a:tab pos="354013" algn="l"/>
              </a:tabLst>
              <a:defRPr sz="1600"/>
            </a:lvl3pPr>
            <a:lvl4pPr marL="1111250" indent="-217488">
              <a:tabLst>
                <a:tab pos="354013" algn="l"/>
              </a:tabLst>
              <a:defRPr sz="1600"/>
            </a:lvl4pPr>
            <a:lvl5pPr marL="1289050" indent="-217488">
              <a:tabLst>
                <a:tab pos="354013" algn="l"/>
              </a:tabLst>
              <a:defRPr sz="16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672297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F7275-A9CF-1921-936C-FEDFA071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9D4A6B-B646-97BA-FA42-79CF98AF8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46896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- grote fot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F7275-A9CF-1921-936C-FEDFA0714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4" y="620713"/>
            <a:ext cx="4752845" cy="71999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9D4A6B-B646-97BA-FA42-79CF98AF8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4" y="1700213"/>
            <a:ext cx="4752846" cy="381707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92351409-365A-C663-4C0D-4A14B5B6FC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00" y="0"/>
            <a:ext cx="5905500" cy="5905500"/>
          </a:xfrm>
          <a:custGeom>
            <a:avLst/>
            <a:gdLst>
              <a:gd name="connsiteX0" fmla="*/ 0 w 5905500"/>
              <a:gd name="connsiteY0" fmla="*/ 0 h 5905500"/>
              <a:gd name="connsiteX1" fmla="*/ 5905500 w 5905500"/>
              <a:gd name="connsiteY1" fmla="*/ 0 h 5905500"/>
              <a:gd name="connsiteX2" fmla="*/ 5905500 w 5905500"/>
              <a:gd name="connsiteY2" fmla="*/ 5905500 h 5905500"/>
              <a:gd name="connsiteX3" fmla="*/ 5715000 w 5905500"/>
              <a:gd name="connsiteY3" fmla="*/ 5715000 h 5905500"/>
              <a:gd name="connsiteX4" fmla="*/ 5524500 w 5905500"/>
              <a:gd name="connsiteY4" fmla="*/ 5905500 h 5905500"/>
              <a:gd name="connsiteX5" fmla="*/ 5334000 w 5905500"/>
              <a:gd name="connsiteY5" fmla="*/ 5715000 h 5905500"/>
              <a:gd name="connsiteX6" fmla="*/ 5143500 w 5905500"/>
              <a:gd name="connsiteY6" fmla="*/ 5905500 h 5905500"/>
              <a:gd name="connsiteX7" fmla="*/ 4953000 w 5905500"/>
              <a:gd name="connsiteY7" fmla="*/ 5715000 h 5905500"/>
              <a:gd name="connsiteX8" fmla="*/ 4762500 w 5905500"/>
              <a:gd name="connsiteY8" fmla="*/ 5905500 h 5905500"/>
              <a:gd name="connsiteX9" fmla="*/ 4572000 w 5905500"/>
              <a:gd name="connsiteY9" fmla="*/ 5715000 h 5905500"/>
              <a:gd name="connsiteX10" fmla="*/ 4381500 w 5905500"/>
              <a:gd name="connsiteY10" fmla="*/ 5905500 h 5905500"/>
              <a:gd name="connsiteX11" fmla="*/ 4191000 w 5905500"/>
              <a:gd name="connsiteY11" fmla="*/ 5715000 h 5905500"/>
              <a:gd name="connsiteX12" fmla="*/ 4000500 w 5905500"/>
              <a:gd name="connsiteY12" fmla="*/ 5905500 h 5905500"/>
              <a:gd name="connsiteX13" fmla="*/ 3810000 w 5905500"/>
              <a:gd name="connsiteY13" fmla="*/ 5715000 h 5905500"/>
              <a:gd name="connsiteX14" fmla="*/ 3619500 w 5905500"/>
              <a:gd name="connsiteY14" fmla="*/ 5905500 h 5905500"/>
              <a:gd name="connsiteX15" fmla="*/ 3429000 w 5905500"/>
              <a:gd name="connsiteY15" fmla="*/ 5715000 h 5905500"/>
              <a:gd name="connsiteX16" fmla="*/ 3238500 w 5905500"/>
              <a:gd name="connsiteY16" fmla="*/ 5905500 h 5905500"/>
              <a:gd name="connsiteX17" fmla="*/ 3048000 w 5905500"/>
              <a:gd name="connsiteY17" fmla="*/ 5715000 h 5905500"/>
              <a:gd name="connsiteX18" fmla="*/ 2857500 w 5905500"/>
              <a:gd name="connsiteY18" fmla="*/ 5905500 h 5905500"/>
              <a:gd name="connsiteX19" fmla="*/ 2667000 w 5905500"/>
              <a:gd name="connsiteY19" fmla="*/ 5715000 h 5905500"/>
              <a:gd name="connsiteX20" fmla="*/ 2476500 w 5905500"/>
              <a:gd name="connsiteY20" fmla="*/ 5905500 h 5905500"/>
              <a:gd name="connsiteX21" fmla="*/ 2286000 w 5905500"/>
              <a:gd name="connsiteY21" fmla="*/ 5715000 h 5905500"/>
              <a:gd name="connsiteX22" fmla="*/ 2095500 w 5905500"/>
              <a:gd name="connsiteY22" fmla="*/ 5905500 h 5905500"/>
              <a:gd name="connsiteX23" fmla="*/ 1905000 w 5905500"/>
              <a:gd name="connsiteY23" fmla="*/ 5715000 h 5905500"/>
              <a:gd name="connsiteX24" fmla="*/ 1714500 w 5905500"/>
              <a:gd name="connsiteY24" fmla="*/ 5905500 h 5905500"/>
              <a:gd name="connsiteX25" fmla="*/ 1524000 w 5905500"/>
              <a:gd name="connsiteY25" fmla="*/ 5715000 h 5905500"/>
              <a:gd name="connsiteX26" fmla="*/ 1333500 w 5905500"/>
              <a:gd name="connsiteY26" fmla="*/ 5905500 h 5905500"/>
              <a:gd name="connsiteX27" fmla="*/ 1143000 w 5905500"/>
              <a:gd name="connsiteY27" fmla="*/ 5715000 h 5905500"/>
              <a:gd name="connsiteX28" fmla="*/ 952500 w 5905500"/>
              <a:gd name="connsiteY28" fmla="*/ 5905500 h 5905500"/>
              <a:gd name="connsiteX29" fmla="*/ 762000 w 5905500"/>
              <a:gd name="connsiteY29" fmla="*/ 5715000 h 5905500"/>
              <a:gd name="connsiteX30" fmla="*/ 571500 w 5905500"/>
              <a:gd name="connsiteY30" fmla="*/ 5905500 h 5905500"/>
              <a:gd name="connsiteX31" fmla="*/ 381000 w 5905500"/>
              <a:gd name="connsiteY31" fmla="*/ 5715000 h 5905500"/>
              <a:gd name="connsiteX32" fmla="*/ 190500 w 5905500"/>
              <a:gd name="connsiteY32" fmla="*/ 5905500 h 5905500"/>
              <a:gd name="connsiteX33" fmla="*/ 0 w 5905500"/>
              <a:gd name="connsiteY33" fmla="*/ 5715000 h 5905500"/>
              <a:gd name="connsiteX34" fmla="*/ 190500 w 5905500"/>
              <a:gd name="connsiteY34" fmla="*/ 5524500 h 5905500"/>
              <a:gd name="connsiteX35" fmla="*/ 0 w 5905500"/>
              <a:gd name="connsiteY35" fmla="*/ 5334000 h 5905500"/>
              <a:gd name="connsiteX36" fmla="*/ 190500 w 5905500"/>
              <a:gd name="connsiteY36" fmla="*/ 5143500 h 5905500"/>
              <a:gd name="connsiteX37" fmla="*/ 0 w 5905500"/>
              <a:gd name="connsiteY37" fmla="*/ 4953000 h 5905500"/>
              <a:gd name="connsiteX38" fmla="*/ 190500 w 5905500"/>
              <a:gd name="connsiteY38" fmla="*/ 4762500 h 5905500"/>
              <a:gd name="connsiteX39" fmla="*/ 0 w 5905500"/>
              <a:gd name="connsiteY39" fmla="*/ 4572000 h 5905500"/>
              <a:gd name="connsiteX40" fmla="*/ 190500 w 5905500"/>
              <a:gd name="connsiteY40" fmla="*/ 4381500 h 5905500"/>
              <a:gd name="connsiteX41" fmla="*/ 0 w 5905500"/>
              <a:gd name="connsiteY41" fmla="*/ 4191000 h 5905500"/>
              <a:gd name="connsiteX42" fmla="*/ 190500 w 5905500"/>
              <a:gd name="connsiteY42" fmla="*/ 4000500 h 5905500"/>
              <a:gd name="connsiteX43" fmla="*/ 0 w 5905500"/>
              <a:gd name="connsiteY43" fmla="*/ 3810000 h 5905500"/>
              <a:gd name="connsiteX44" fmla="*/ 190500 w 5905500"/>
              <a:gd name="connsiteY44" fmla="*/ 3619500 h 5905500"/>
              <a:gd name="connsiteX45" fmla="*/ 0 w 5905500"/>
              <a:gd name="connsiteY45" fmla="*/ 3429000 h 5905500"/>
              <a:gd name="connsiteX46" fmla="*/ 190500 w 5905500"/>
              <a:gd name="connsiteY46" fmla="*/ 3238500 h 5905500"/>
              <a:gd name="connsiteX47" fmla="*/ 0 w 5905500"/>
              <a:gd name="connsiteY47" fmla="*/ 3048000 h 5905500"/>
              <a:gd name="connsiteX48" fmla="*/ 190500 w 5905500"/>
              <a:gd name="connsiteY48" fmla="*/ 2857500 h 5905500"/>
              <a:gd name="connsiteX49" fmla="*/ 0 w 5905500"/>
              <a:gd name="connsiteY49" fmla="*/ 2667000 h 5905500"/>
              <a:gd name="connsiteX50" fmla="*/ 190500 w 5905500"/>
              <a:gd name="connsiteY50" fmla="*/ 2476500 h 5905500"/>
              <a:gd name="connsiteX51" fmla="*/ 0 w 5905500"/>
              <a:gd name="connsiteY51" fmla="*/ 2286000 h 5905500"/>
              <a:gd name="connsiteX52" fmla="*/ 190500 w 5905500"/>
              <a:gd name="connsiteY52" fmla="*/ 2095500 h 5905500"/>
              <a:gd name="connsiteX53" fmla="*/ 0 w 5905500"/>
              <a:gd name="connsiteY53" fmla="*/ 1905000 h 5905500"/>
              <a:gd name="connsiteX54" fmla="*/ 190500 w 5905500"/>
              <a:gd name="connsiteY54" fmla="*/ 1714500 h 5905500"/>
              <a:gd name="connsiteX55" fmla="*/ 0 w 5905500"/>
              <a:gd name="connsiteY55" fmla="*/ 1524000 h 5905500"/>
              <a:gd name="connsiteX56" fmla="*/ 190500 w 5905500"/>
              <a:gd name="connsiteY56" fmla="*/ 1333500 h 5905500"/>
              <a:gd name="connsiteX57" fmla="*/ 0 w 5905500"/>
              <a:gd name="connsiteY57" fmla="*/ 1143000 h 5905500"/>
              <a:gd name="connsiteX58" fmla="*/ 190500 w 5905500"/>
              <a:gd name="connsiteY58" fmla="*/ 952500 h 5905500"/>
              <a:gd name="connsiteX59" fmla="*/ 0 w 5905500"/>
              <a:gd name="connsiteY59" fmla="*/ 762000 h 5905500"/>
              <a:gd name="connsiteX60" fmla="*/ 190500 w 5905500"/>
              <a:gd name="connsiteY60" fmla="*/ 571500 h 5905500"/>
              <a:gd name="connsiteX61" fmla="*/ 0 w 5905500"/>
              <a:gd name="connsiteY61" fmla="*/ 381000 h 5905500"/>
              <a:gd name="connsiteX62" fmla="*/ 190500 w 5905500"/>
              <a:gd name="connsiteY62" fmla="*/ 1905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905500" h="5905500">
                <a:moveTo>
                  <a:pt x="0" y="0"/>
                </a:moveTo>
                <a:lnTo>
                  <a:pt x="5905500" y="0"/>
                </a:lnTo>
                <a:lnTo>
                  <a:pt x="5905500" y="5905500"/>
                </a:lnTo>
                <a:lnTo>
                  <a:pt x="5715000" y="5715000"/>
                </a:lnTo>
                <a:lnTo>
                  <a:pt x="5524500" y="5905500"/>
                </a:lnTo>
                <a:lnTo>
                  <a:pt x="5334000" y="5715000"/>
                </a:lnTo>
                <a:lnTo>
                  <a:pt x="5143500" y="5905500"/>
                </a:lnTo>
                <a:lnTo>
                  <a:pt x="4953000" y="5715000"/>
                </a:lnTo>
                <a:lnTo>
                  <a:pt x="4762500" y="5905500"/>
                </a:lnTo>
                <a:lnTo>
                  <a:pt x="4572000" y="5715000"/>
                </a:lnTo>
                <a:lnTo>
                  <a:pt x="4381500" y="5905500"/>
                </a:lnTo>
                <a:lnTo>
                  <a:pt x="4191000" y="5715000"/>
                </a:lnTo>
                <a:lnTo>
                  <a:pt x="4000500" y="5905500"/>
                </a:lnTo>
                <a:lnTo>
                  <a:pt x="3810000" y="5715000"/>
                </a:lnTo>
                <a:lnTo>
                  <a:pt x="3619500" y="5905500"/>
                </a:lnTo>
                <a:lnTo>
                  <a:pt x="3429000" y="5715000"/>
                </a:lnTo>
                <a:lnTo>
                  <a:pt x="3238500" y="5905500"/>
                </a:lnTo>
                <a:lnTo>
                  <a:pt x="3048000" y="5715000"/>
                </a:lnTo>
                <a:lnTo>
                  <a:pt x="2857500" y="5905500"/>
                </a:lnTo>
                <a:lnTo>
                  <a:pt x="2667000" y="5715000"/>
                </a:lnTo>
                <a:lnTo>
                  <a:pt x="2476500" y="5905500"/>
                </a:lnTo>
                <a:lnTo>
                  <a:pt x="2286000" y="5715000"/>
                </a:lnTo>
                <a:lnTo>
                  <a:pt x="2095500" y="5905500"/>
                </a:lnTo>
                <a:lnTo>
                  <a:pt x="1905000" y="5715000"/>
                </a:lnTo>
                <a:lnTo>
                  <a:pt x="1714500" y="5905500"/>
                </a:lnTo>
                <a:lnTo>
                  <a:pt x="1524000" y="5715000"/>
                </a:lnTo>
                <a:lnTo>
                  <a:pt x="1333500" y="5905500"/>
                </a:lnTo>
                <a:lnTo>
                  <a:pt x="1143000" y="5715000"/>
                </a:lnTo>
                <a:lnTo>
                  <a:pt x="952500" y="5905500"/>
                </a:lnTo>
                <a:lnTo>
                  <a:pt x="762000" y="5715000"/>
                </a:lnTo>
                <a:lnTo>
                  <a:pt x="571500" y="5905500"/>
                </a:lnTo>
                <a:lnTo>
                  <a:pt x="381000" y="5715000"/>
                </a:lnTo>
                <a:lnTo>
                  <a:pt x="190500" y="5905500"/>
                </a:lnTo>
                <a:lnTo>
                  <a:pt x="0" y="5715000"/>
                </a:lnTo>
                <a:lnTo>
                  <a:pt x="190500" y="5524500"/>
                </a:lnTo>
                <a:lnTo>
                  <a:pt x="0" y="5334000"/>
                </a:lnTo>
                <a:lnTo>
                  <a:pt x="190500" y="5143500"/>
                </a:lnTo>
                <a:lnTo>
                  <a:pt x="0" y="4953000"/>
                </a:lnTo>
                <a:lnTo>
                  <a:pt x="190500" y="4762500"/>
                </a:lnTo>
                <a:lnTo>
                  <a:pt x="0" y="4572000"/>
                </a:lnTo>
                <a:lnTo>
                  <a:pt x="190500" y="4381500"/>
                </a:lnTo>
                <a:lnTo>
                  <a:pt x="0" y="4191000"/>
                </a:lnTo>
                <a:lnTo>
                  <a:pt x="190500" y="4000500"/>
                </a:lnTo>
                <a:lnTo>
                  <a:pt x="0" y="3810000"/>
                </a:lnTo>
                <a:lnTo>
                  <a:pt x="190500" y="3619500"/>
                </a:lnTo>
                <a:lnTo>
                  <a:pt x="0" y="3429000"/>
                </a:lnTo>
                <a:lnTo>
                  <a:pt x="190500" y="3238500"/>
                </a:lnTo>
                <a:lnTo>
                  <a:pt x="0" y="3048000"/>
                </a:lnTo>
                <a:lnTo>
                  <a:pt x="190500" y="2857500"/>
                </a:lnTo>
                <a:lnTo>
                  <a:pt x="0" y="2667000"/>
                </a:lnTo>
                <a:lnTo>
                  <a:pt x="190500" y="2476500"/>
                </a:lnTo>
                <a:lnTo>
                  <a:pt x="0" y="2286000"/>
                </a:lnTo>
                <a:lnTo>
                  <a:pt x="190500" y="2095500"/>
                </a:lnTo>
                <a:lnTo>
                  <a:pt x="0" y="1905000"/>
                </a:lnTo>
                <a:lnTo>
                  <a:pt x="190500" y="1714500"/>
                </a:lnTo>
                <a:lnTo>
                  <a:pt x="0" y="1524000"/>
                </a:lnTo>
                <a:lnTo>
                  <a:pt x="190500" y="1333500"/>
                </a:lnTo>
                <a:lnTo>
                  <a:pt x="0" y="1143000"/>
                </a:lnTo>
                <a:lnTo>
                  <a:pt x="190500" y="952500"/>
                </a:lnTo>
                <a:lnTo>
                  <a:pt x="0" y="762000"/>
                </a:lnTo>
                <a:lnTo>
                  <a:pt x="190500" y="571500"/>
                </a:lnTo>
                <a:lnTo>
                  <a:pt x="0" y="381000"/>
                </a:lnTo>
                <a:lnTo>
                  <a:pt x="190500" y="1905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7894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- grote foto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F7275-A9CF-1921-936C-FEDFA0714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881" y="620713"/>
            <a:ext cx="4757994" cy="71999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9D4A6B-B646-97BA-FA42-79CF98AF8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881" y="1700213"/>
            <a:ext cx="4757994" cy="381707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6E969E49-27D6-B0E4-7034-E43B33A175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905500" cy="5905500"/>
          </a:xfrm>
          <a:custGeom>
            <a:avLst/>
            <a:gdLst>
              <a:gd name="connsiteX0" fmla="*/ 0 w 5905500"/>
              <a:gd name="connsiteY0" fmla="*/ 0 h 5905500"/>
              <a:gd name="connsiteX1" fmla="*/ 5905500 w 5905500"/>
              <a:gd name="connsiteY1" fmla="*/ 0 h 5905500"/>
              <a:gd name="connsiteX2" fmla="*/ 5715000 w 5905500"/>
              <a:gd name="connsiteY2" fmla="*/ 190500 h 5905500"/>
              <a:gd name="connsiteX3" fmla="*/ 5905500 w 5905500"/>
              <a:gd name="connsiteY3" fmla="*/ 381000 h 5905500"/>
              <a:gd name="connsiteX4" fmla="*/ 5715000 w 5905500"/>
              <a:gd name="connsiteY4" fmla="*/ 571500 h 5905500"/>
              <a:gd name="connsiteX5" fmla="*/ 5905500 w 5905500"/>
              <a:gd name="connsiteY5" fmla="*/ 762000 h 5905500"/>
              <a:gd name="connsiteX6" fmla="*/ 5715000 w 5905500"/>
              <a:gd name="connsiteY6" fmla="*/ 952500 h 5905500"/>
              <a:gd name="connsiteX7" fmla="*/ 5905500 w 5905500"/>
              <a:gd name="connsiteY7" fmla="*/ 1143000 h 5905500"/>
              <a:gd name="connsiteX8" fmla="*/ 5715000 w 5905500"/>
              <a:gd name="connsiteY8" fmla="*/ 1333500 h 5905500"/>
              <a:gd name="connsiteX9" fmla="*/ 5905500 w 5905500"/>
              <a:gd name="connsiteY9" fmla="*/ 1524000 h 5905500"/>
              <a:gd name="connsiteX10" fmla="*/ 5715000 w 5905500"/>
              <a:gd name="connsiteY10" fmla="*/ 1714500 h 5905500"/>
              <a:gd name="connsiteX11" fmla="*/ 5905500 w 5905500"/>
              <a:gd name="connsiteY11" fmla="*/ 1905000 h 5905500"/>
              <a:gd name="connsiteX12" fmla="*/ 5715000 w 5905500"/>
              <a:gd name="connsiteY12" fmla="*/ 2095500 h 5905500"/>
              <a:gd name="connsiteX13" fmla="*/ 5905500 w 5905500"/>
              <a:gd name="connsiteY13" fmla="*/ 2286000 h 5905500"/>
              <a:gd name="connsiteX14" fmla="*/ 5715000 w 5905500"/>
              <a:gd name="connsiteY14" fmla="*/ 2476500 h 5905500"/>
              <a:gd name="connsiteX15" fmla="*/ 5905500 w 5905500"/>
              <a:gd name="connsiteY15" fmla="*/ 2667000 h 5905500"/>
              <a:gd name="connsiteX16" fmla="*/ 5715000 w 5905500"/>
              <a:gd name="connsiteY16" fmla="*/ 2857500 h 5905500"/>
              <a:gd name="connsiteX17" fmla="*/ 5905500 w 5905500"/>
              <a:gd name="connsiteY17" fmla="*/ 3048000 h 5905500"/>
              <a:gd name="connsiteX18" fmla="*/ 5715000 w 5905500"/>
              <a:gd name="connsiteY18" fmla="*/ 3238500 h 5905500"/>
              <a:gd name="connsiteX19" fmla="*/ 5905500 w 5905500"/>
              <a:gd name="connsiteY19" fmla="*/ 3429000 h 5905500"/>
              <a:gd name="connsiteX20" fmla="*/ 5715000 w 5905500"/>
              <a:gd name="connsiteY20" fmla="*/ 3619500 h 5905500"/>
              <a:gd name="connsiteX21" fmla="*/ 5905500 w 5905500"/>
              <a:gd name="connsiteY21" fmla="*/ 3810000 h 5905500"/>
              <a:gd name="connsiteX22" fmla="*/ 5715000 w 5905500"/>
              <a:gd name="connsiteY22" fmla="*/ 4000500 h 5905500"/>
              <a:gd name="connsiteX23" fmla="*/ 5905500 w 5905500"/>
              <a:gd name="connsiteY23" fmla="*/ 4191000 h 5905500"/>
              <a:gd name="connsiteX24" fmla="*/ 5715000 w 5905500"/>
              <a:gd name="connsiteY24" fmla="*/ 4381500 h 5905500"/>
              <a:gd name="connsiteX25" fmla="*/ 5905500 w 5905500"/>
              <a:gd name="connsiteY25" fmla="*/ 4572000 h 5905500"/>
              <a:gd name="connsiteX26" fmla="*/ 5715000 w 5905500"/>
              <a:gd name="connsiteY26" fmla="*/ 4762500 h 5905500"/>
              <a:gd name="connsiteX27" fmla="*/ 5905500 w 5905500"/>
              <a:gd name="connsiteY27" fmla="*/ 4953000 h 5905500"/>
              <a:gd name="connsiteX28" fmla="*/ 5715000 w 5905500"/>
              <a:gd name="connsiteY28" fmla="*/ 5143500 h 5905500"/>
              <a:gd name="connsiteX29" fmla="*/ 5905500 w 5905500"/>
              <a:gd name="connsiteY29" fmla="*/ 5334000 h 5905500"/>
              <a:gd name="connsiteX30" fmla="*/ 5715000 w 5905500"/>
              <a:gd name="connsiteY30" fmla="*/ 5524500 h 5905500"/>
              <a:gd name="connsiteX31" fmla="*/ 5905500 w 5905500"/>
              <a:gd name="connsiteY31" fmla="*/ 5715000 h 5905500"/>
              <a:gd name="connsiteX32" fmla="*/ 5715000 w 5905500"/>
              <a:gd name="connsiteY32" fmla="*/ 5905500 h 5905500"/>
              <a:gd name="connsiteX33" fmla="*/ 5524500 w 5905500"/>
              <a:gd name="connsiteY33" fmla="*/ 5715000 h 5905500"/>
              <a:gd name="connsiteX34" fmla="*/ 5334000 w 5905500"/>
              <a:gd name="connsiteY34" fmla="*/ 5905500 h 5905500"/>
              <a:gd name="connsiteX35" fmla="*/ 5143500 w 5905500"/>
              <a:gd name="connsiteY35" fmla="*/ 5715000 h 5905500"/>
              <a:gd name="connsiteX36" fmla="*/ 4953000 w 5905500"/>
              <a:gd name="connsiteY36" fmla="*/ 5905500 h 5905500"/>
              <a:gd name="connsiteX37" fmla="*/ 4762500 w 5905500"/>
              <a:gd name="connsiteY37" fmla="*/ 5715000 h 5905500"/>
              <a:gd name="connsiteX38" fmla="*/ 4572000 w 5905500"/>
              <a:gd name="connsiteY38" fmla="*/ 5905500 h 5905500"/>
              <a:gd name="connsiteX39" fmla="*/ 4381500 w 5905500"/>
              <a:gd name="connsiteY39" fmla="*/ 5715000 h 5905500"/>
              <a:gd name="connsiteX40" fmla="*/ 4191000 w 5905500"/>
              <a:gd name="connsiteY40" fmla="*/ 5905500 h 5905500"/>
              <a:gd name="connsiteX41" fmla="*/ 4000500 w 5905500"/>
              <a:gd name="connsiteY41" fmla="*/ 5715000 h 5905500"/>
              <a:gd name="connsiteX42" fmla="*/ 3810000 w 5905500"/>
              <a:gd name="connsiteY42" fmla="*/ 5905500 h 5905500"/>
              <a:gd name="connsiteX43" fmla="*/ 3619500 w 5905500"/>
              <a:gd name="connsiteY43" fmla="*/ 5715000 h 5905500"/>
              <a:gd name="connsiteX44" fmla="*/ 3429000 w 5905500"/>
              <a:gd name="connsiteY44" fmla="*/ 5905500 h 5905500"/>
              <a:gd name="connsiteX45" fmla="*/ 3238500 w 5905500"/>
              <a:gd name="connsiteY45" fmla="*/ 5715000 h 5905500"/>
              <a:gd name="connsiteX46" fmla="*/ 3048000 w 5905500"/>
              <a:gd name="connsiteY46" fmla="*/ 5905500 h 5905500"/>
              <a:gd name="connsiteX47" fmla="*/ 2857500 w 5905500"/>
              <a:gd name="connsiteY47" fmla="*/ 5715000 h 5905500"/>
              <a:gd name="connsiteX48" fmla="*/ 2667000 w 5905500"/>
              <a:gd name="connsiteY48" fmla="*/ 5905500 h 5905500"/>
              <a:gd name="connsiteX49" fmla="*/ 2476500 w 5905500"/>
              <a:gd name="connsiteY49" fmla="*/ 5715000 h 5905500"/>
              <a:gd name="connsiteX50" fmla="*/ 2286000 w 5905500"/>
              <a:gd name="connsiteY50" fmla="*/ 5905500 h 5905500"/>
              <a:gd name="connsiteX51" fmla="*/ 2095500 w 5905500"/>
              <a:gd name="connsiteY51" fmla="*/ 5715000 h 5905500"/>
              <a:gd name="connsiteX52" fmla="*/ 1905000 w 5905500"/>
              <a:gd name="connsiteY52" fmla="*/ 5905500 h 5905500"/>
              <a:gd name="connsiteX53" fmla="*/ 1714500 w 5905500"/>
              <a:gd name="connsiteY53" fmla="*/ 5715000 h 5905500"/>
              <a:gd name="connsiteX54" fmla="*/ 1524000 w 5905500"/>
              <a:gd name="connsiteY54" fmla="*/ 5905500 h 5905500"/>
              <a:gd name="connsiteX55" fmla="*/ 1333500 w 5905500"/>
              <a:gd name="connsiteY55" fmla="*/ 5715000 h 5905500"/>
              <a:gd name="connsiteX56" fmla="*/ 1143000 w 5905500"/>
              <a:gd name="connsiteY56" fmla="*/ 5905500 h 5905500"/>
              <a:gd name="connsiteX57" fmla="*/ 952500 w 5905500"/>
              <a:gd name="connsiteY57" fmla="*/ 5715000 h 5905500"/>
              <a:gd name="connsiteX58" fmla="*/ 762000 w 5905500"/>
              <a:gd name="connsiteY58" fmla="*/ 5905500 h 5905500"/>
              <a:gd name="connsiteX59" fmla="*/ 571500 w 5905500"/>
              <a:gd name="connsiteY59" fmla="*/ 5715000 h 5905500"/>
              <a:gd name="connsiteX60" fmla="*/ 381000 w 5905500"/>
              <a:gd name="connsiteY60" fmla="*/ 5905500 h 5905500"/>
              <a:gd name="connsiteX61" fmla="*/ 190500 w 5905500"/>
              <a:gd name="connsiteY61" fmla="*/ 5715000 h 5905500"/>
              <a:gd name="connsiteX62" fmla="*/ 0 w 5905500"/>
              <a:gd name="connsiteY62" fmla="*/ 59055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905500" h="5905500">
                <a:moveTo>
                  <a:pt x="0" y="0"/>
                </a:moveTo>
                <a:lnTo>
                  <a:pt x="5905500" y="0"/>
                </a:lnTo>
                <a:lnTo>
                  <a:pt x="5715000" y="190500"/>
                </a:lnTo>
                <a:lnTo>
                  <a:pt x="5905500" y="381000"/>
                </a:lnTo>
                <a:lnTo>
                  <a:pt x="5715000" y="571500"/>
                </a:lnTo>
                <a:lnTo>
                  <a:pt x="5905500" y="762000"/>
                </a:lnTo>
                <a:lnTo>
                  <a:pt x="5715000" y="952500"/>
                </a:lnTo>
                <a:lnTo>
                  <a:pt x="5905500" y="1143000"/>
                </a:lnTo>
                <a:lnTo>
                  <a:pt x="5715000" y="1333500"/>
                </a:lnTo>
                <a:lnTo>
                  <a:pt x="5905500" y="1524000"/>
                </a:lnTo>
                <a:lnTo>
                  <a:pt x="5715000" y="1714500"/>
                </a:lnTo>
                <a:lnTo>
                  <a:pt x="5905500" y="1905000"/>
                </a:lnTo>
                <a:lnTo>
                  <a:pt x="5715000" y="2095500"/>
                </a:lnTo>
                <a:lnTo>
                  <a:pt x="5905500" y="2286000"/>
                </a:lnTo>
                <a:lnTo>
                  <a:pt x="5715000" y="2476500"/>
                </a:lnTo>
                <a:lnTo>
                  <a:pt x="5905500" y="2667000"/>
                </a:lnTo>
                <a:lnTo>
                  <a:pt x="5715000" y="2857500"/>
                </a:lnTo>
                <a:lnTo>
                  <a:pt x="5905500" y="3048000"/>
                </a:lnTo>
                <a:lnTo>
                  <a:pt x="5715000" y="3238500"/>
                </a:lnTo>
                <a:lnTo>
                  <a:pt x="5905500" y="3429000"/>
                </a:lnTo>
                <a:lnTo>
                  <a:pt x="5715000" y="3619500"/>
                </a:lnTo>
                <a:lnTo>
                  <a:pt x="5905500" y="3810000"/>
                </a:lnTo>
                <a:lnTo>
                  <a:pt x="5715000" y="4000500"/>
                </a:lnTo>
                <a:lnTo>
                  <a:pt x="5905500" y="4191000"/>
                </a:lnTo>
                <a:lnTo>
                  <a:pt x="5715000" y="4381500"/>
                </a:lnTo>
                <a:lnTo>
                  <a:pt x="5905500" y="4572000"/>
                </a:lnTo>
                <a:lnTo>
                  <a:pt x="5715000" y="4762500"/>
                </a:lnTo>
                <a:lnTo>
                  <a:pt x="5905500" y="4953000"/>
                </a:lnTo>
                <a:lnTo>
                  <a:pt x="5715000" y="5143500"/>
                </a:lnTo>
                <a:lnTo>
                  <a:pt x="5905500" y="5334000"/>
                </a:lnTo>
                <a:lnTo>
                  <a:pt x="5715000" y="5524500"/>
                </a:lnTo>
                <a:lnTo>
                  <a:pt x="5905500" y="5715000"/>
                </a:lnTo>
                <a:lnTo>
                  <a:pt x="5715000" y="5905500"/>
                </a:lnTo>
                <a:lnTo>
                  <a:pt x="5524500" y="5715000"/>
                </a:lnTo>
                <a:lnTo>
                  <a:pt x="5334000" y="5905500"/>
                </a:lnTo>
                <a:lnTo>
                  <a:pt x="5143500" y="5715000"/>
                </a:lnTo>
                <a:lnTo>
                  <a:pt x="4953000" y="5905500"/>
                </a:lnTo>
                <a:lnTo>
                  <a:pt x="4762500" y="5715000"/>
                </a:lnTo>
                <a:lnTo>
                  <a:pt x="4572000" y="5905500"/>
                </a:lnTo>
                <a:lnTo>
                  <a:pt x="4381500" y="5715000"/>
                </a:lnTo>
                <a:lnTo>
                  <a:pt x="4191000" y="5905500"/>
                </a:lnTo>
                <a:lnTo>
                  <a:pt x="4000500" y="5715000"/>
                </a:lnTo>
                <a:lnTo>
                  <a:pt x="3810000" y="5905500"/>
                </a:lnTo>
                <a:lnTo>
                  <a:pt x="3619500" y="5715000"/>
                </a:lnTo>
                <a:lnTo>
                  <a:pt x="3429000" y="5905500"/>
                </a:lnTo>
                <a:lnTo>
                  <a:pt x="3238500" y="5715000"/>
                </a:lnTo>
                <a:lnTo>
                  <a:pt x="3048000" y="5905500"/>
                </a:lnTo>
                <a:lnTo>
                  <a:pt x="2857500" y="5715000"/>
                </a:lnTo>
                <a:lnTo>
                  <a:pt x="2667000" y="5905500"/>
                </a:lnTo>
                <a:lnTo>
                  <a:pt x="2476500" y="5715000"/>
                </a:lnTo>
                <a:lnTo>
                  <a:pt x="2286000" y="5905500"/>
                </a:lnTo>
                <a:lnTo>
                  <a:pt x="2095500" y="5715000"/>
                </a:lnTo>
                <a:lnTo>
                  <a:pt x="1905000" y="5905500"/>
                </a:lnTo>
                <a:lnTo>
                  <a:pt x="1714500" y="5715000"/>
                </a:lnTo>
                <a:lnTo>
                  <a:pt x="1524000" y="5905500"/>
                </a:lnTo>
                <a:lnTo>
                  <a:pt x="1333500" y="5715000"/>
                </a:lnTo>
                <a:lnTo>
                  <a:pt x="1143000" y="5905500"/>
                </a:lnTo>
                <a:lnTo>
                  <a:pt x="952500" y="5715000"/>
                </a:lnTo>
                <a:lnTo>
                  <a:pt x="762000" y="5905500"/>
                </a:lnTo>
                <a:lnTo>
                  <a:pt x="571500" y="5715000"/>
                </a:lnTo>
                <a:lnTo>
                  <a:pt x="381000" y="5905500"/>
                </a:lnTo>
                <a:lnTo>
                  <a:pt x="190500" y="5715000"/>
                </a:lnTo>
                <a:lnTo>
                  <a:pt x="0" y="59055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18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- inzet fot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F7275-A9CF-1921-936C-FEDFA0714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4" y="620713"/>
            <a:ext cx="4752845" cy="71999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9D4A6B-B646-97BA-FA42-79CF98AF8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4" y="1700213"/>
            <a:ext cx="4752846" cy="381707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DFA1B983-3DCA-3269-B213-F74D2A2099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00" y="571500"/>
            <a:ext cx="5905500" cy="4572000"/>
          </a:xfrm>
          <a:custGeom>
            <a:avLst/>
            <a:gdLst>
              <a:gd name="connsiteX0" fmla="*/ 190500 w 5905500"/>
              <a:gd name="connsiteY0" fmla="*/ 0 h 4572000"/>
              <a:gd name="connsiteX1" fmla="*/ 381000 w 5905500"/>
              <a:gd name="connsiteY1" fmla="*/ 190500 h 4572000"/>
              <a:gd name="connsiteX2" fmla="*/ 571500 w 5905500"/>
              <a:gd name="connsiteY2" fmla="*/ 0 h 4572000"/>
              <a:gd name="connsiteX3" fmla="*/ 762000 w 5905500"/>
              <a:gd name="connsiteY3" fmla="*/ 190500 h 4572000"/>
              <a:gd name="connsiteX4" fmla="*/ 952500 w 5905500"/>
              <a:gd name="connsiteY4" fmla="*/ 0 h 4572000"/>
              <a:gd name="connsiteX5" fmla="*/ 1143000 w 5905500"/>
              <a:gd name="connsiteY5" fmla="*/ 190500 h 4572000"/>
              <a:gd name="connsiteX6" fmla="*/ 1333500 w 5905500"/>
              <a:gd name="connsiteY6" fmla="*/ 0 h 4572000"/>
              <a:gd name="connsiteX7" fmla="*/ 1524000 w 5905500"/>
              <a:gd name="connsiteY7" fmla="*/ 190500 h 4572000"/>
              <a:gd name="connsiteX8" fmla="*/ 1714500 w 5905500"/>
              <a:gd name="connsiteY8" fmla="*/ 0 h 4572000"/>
              <a:gd name="connsiteX9" fmla="*/ 1905000 w 5905500"/>
              <a:gd name="connsiteY9" fmla="*/ 190500 h 4572000"/>
              <a:gd name="connsiteX10" fmla="*/ 2095500 w 5905500"/>
              <a:gd name="connsiteY10" fmla="*/ 0 h 4572000"/>
              <a:gd name="connsiteX11" fmla="*/ 2286000 w 5905500"/>
              <a:gd name="connsiteY11" fmla="*/ 190500 h 4572000"/>
              <a:gd name="connsiteX12" fmla="*/ 2476500 w 5905500"/>
              <a:gd name="connsiteY12" fmla="*/ 0 h 4572000"/>
              <a:gd name="connsiteX13" fmla="*/ 2667000 w 5905500"/>
              <a:gd name="connsiteY13" fmla="*/ 190500 h 4572000"/>
              <a:gd name="connsiteX14" fmla="*/ 2857500 w 5905500"/>
              <a:gd name="connsiteY14" fmla="*/ 0 h 4572000"/>
              <a:gd name="connsiteX15" fmla="*/ 3048000 w 5905500"/>
              <a:gd name="connsiteY15" fmla="*/ 190500 h 4572000"/>
              <a:gd name="connsiteX16" fmla="*/ 3238500 w 5905500"/>
              <a:gd name="connsiteY16" fmla="*/ 0 h 4572000"/>
              <a:gd name="connsiteX17" fmla="*/ 3429000 w 5905500"/>
              <a:gd name="connsiteY17" fmla="*/ 190500 h 4572000"/>
              <a:gd name="connsiteX18" fmla="*/ 3619500 w 5905500"/>
              <a:gd name="connsiteY18" fmla="*/ 0 h 4572000"/>
              <a:gd name="connsiteX19" fmla="*/ 3810000 w 5905500"/>
              <a:gd name="connsiteY19" fmla="*/ 190500 h 4572000"/>
              <a:gd name="connsiteX20" fmla="*/ 4000500 w 5905500"/>
              <a:gd name="connsiteY20" fmla="*/ 0 h 4572000"/>
              <a:gd name="connsiteX21" fmla="*/ 4191000 w 5905500"/>
              <a:gd name="connsiteY21" fmla="*/ 190500 h 4572000"/>
              <a:gd name="connsiteX22" fmla="*/ 4381500 w 5905500"/>
              <a:gd name="connsiteY22" fmla="*/ 0 h 4572000"/>
              <a:gd name="connsiteX23" fmla="*/ 4572000 w 5905500"/>
              <a:gd name="connsiteY23" fmla="*/ 190500 h 4572000"/>
              <a:gd name="connsiteX24" fmla="*/ 4762500 w 5905500"/>
              <a:gd name="connsiteY24" fmla="*/ 0 h 4572000"/>
              <a:gd name="connsiteX25" fmla="*/ 4953000 w 5905500"/>
              <a:gd name="connsiteY25" fmla="*/ 190500 h 4572000"/>
              <a:gd name="connsiteX26" fmla="*/ 5143500 w 5905500"/>
              <a:gd name="connsiteY26" fmla="*/ 0 h 4572000"/>
              <a:gd name="connsiteX27" fmla="*/ 5334000 w 5905500"/>
              <a:gd name="connsiteY27" fmla="*/ 190500 h 4572000"/>
              <a:gd name="connsiteX28" fmla="*/ 5524500 w 5905500"/>
              <a:gd name="connsiteY28" fmla="*/ 0 h 4572000"/>
              <a:gd name="connsiteX29" fmla="*/ 5715000 w 5905500"/>
              <a:gd name="connsiteY29" fmla="*/ 190500 h 4572000"/>
              <a:gd name="connsiteX30" fmla="*/ 5905500 w 5905500"/>
              <a:gd name="connsiteY30" fmla="*/ 0 h 4572000"/>
              <a:gd name="connsiteX31" fmla="*/ 5905500 w 5905500"/>
              <a:gd name="connsiteY31" fmla="*/ 4572000 h 4572000"/>
              <a:gd name="connsiteX32" fmla="*/ 5715000 w 5905500"/>
              <a:gd name="connsiteY32" fmla="*/ 4381500 h 4572000"/>
              <a:gd name="connsiteX33" fmla="*/ 5524500 w 5905500"/>
              <a:gd name="connsiteY33" fmla="*/ 4572000 h 4572000"/>
              <a:gd name="connsiteX34" fmla="*/ 5334000 w 5905500"/>
              <a:gd name="connsiteY34" fmla="*/ 4381500 h 4572000"/>
              <a:gd name="connsiteX35" fmla="*/ 5143500 w 5905500"/>
              <a:gd name="connsiteY35" fmla="*/ 4572000 h 4572000"/>
              <a:gd name="connsiteX36" fmla="*/ 4953000 w 5905500"/>
              <a:gd name="connsiteY36" fmla="*/ 4381500 h 4572000"/>
              <a:gd name="connsiteX37" fmla="*/ 4762500 w 5905500"/>
              <a:gd name="connsiteY37" fmla="*/ 4572000 h 4572000"/>
              <a:gd name="connsiteX38" fmla="*/ 4572000 w 5905500"/>
              <a:gd name="connsiteY38" fmla="*/ 4381500 h 4572000"/>
              <a:gd name="connsiteX39" fmla="*/ 4381500 w 5905500"/>
              <a:gd name="connsiteY39" fmla="*/ 4572000 h 4572000"/>
              <a:gd name="connsiteX40" fmla="*/ 4191000 w 5905500"/>
              <a:gd name="connsiteY40" fmla="*/ 4381500 h 4572000"/>
              <a:gd name="connsiteX41" fmla="*/ 4000500 w 5905500"/>
              <a:gd name="connsiteY41" fmla="*/ 4572000 h 4572000"/>
              <a:gd name="connsiteX42" fmla="*/ 3810000 w 5905500"/>
              <a:gd name="connsiteY42" fmla="*/ 4381500 h 4572000"/>
              <a:gd name="connsiteX43" fmla="*/ 3619500 w 5905500"/>
              <a:gd name="connsiteY43" fmla="*/ 4572000 h 4572000"/>
              <a:gd name="connsiteX44" fmla="*/ 3429000 w 5905500"/>
              <a:gd name="connsiteY44" fmla="*/ 4381500 h 4572000"/>
              <a:gd name="connsiteX45" fmla="*/ 3238500 w 5905500"/>
              <a:gd name="connsiteY45" fmla="*/ 4572000 h 4572000"/>
              <a:gd name="connsiteX46" fmla="*/ 3048000 w 5905500"/>
              <a:gd name="connsiteY46" fmla="*/ 4381500 h 4572000"/>
              <a:gd name="connsiteX47" fmla="*/ 2857500 w 5905500"/>
              <a:gd name="connsiteY47" fmla="*/ 4572000 h 4572000"/>
              <a:gd name="connsiteX48" fmla="*/ 2667000 w 5905500"/>
              <a:gd name="connsiteY48" fmla="*/ 4381500 h 4572000"/>
              <a:gd name="connsiteX49" fmla="*/ 2476500 w 5905500"/>
              <a:gd name="connsiteY49" fmla="*/ 4572000 h 4572000"/>
              <a:gd name="connsiteX50" fmla="*/ 2286000 w 5905500"/>
              <a:gd name="connsiteY50" fmla="*/ 4381500 h 4572000"/>
              <a:gd name="connsiteX51" fmla="*/ 2095500 w 5905500"/>
              <a:gd name="connsiteY51" fmla="*/ 4572000 h 4572000"/>
              <a:gd name="connsiteX52" fmla="*/ 1905000 w 5905500"/>
              <a:gd name="connsiteY52" fmla="*/ 4381500 h 4572000"/>
              <a:gd name="connsiteX53" fmla="*/ 1714500 w 5905500"/>
              <a:gd name="connsiteY53" fmla="*/ 4572000 h 4572000"/>
              <a:gd name="connsiteX54" fmla="*/ 1524000 w 5905500"/>
              <a:gd name="connsiteY54" fmla="*/ 4381500 h 4572000"/>
              <a:gd name="connsiteX55" fmla="*/ 1333500 w 5905500"/>
              <a:gd name="connsiteY55" fmla="*/ 4572000 h 4572000"/>
              <a:gd name="connsiteX56" fmla="*/ 1143000 w 5905500"/>
              <a:gd name="connsiteY56" fmla="*/ 4381500 h 4572000"/>
              <a:gd name="connsiteX57" fmla="*/ 952500 w 5905500"/>
              <a:gd name="connsiteY57" fmla="*/ 4572000 h 4572000"/>
              <a:gd name="connsiteX58" fmla="*/ 762000 w 5905500"/>
              <a:gd name="connsiteY58" fmla="*/ 4381500 h 4572000"/>
              <a:gd name="connsiteX59" fmla="*/ 571500 w 5905500"/>
              <a:gd name="connsiteY59" fmla="*/ 4572000 h 4572000"/>
              <a:gd name="connsiteX60" fmla="*/ 381000 w 5905500"/>
              <a:gd name="connsiteY60" fmla="*/ 4381500 h 4572000"/>
              <a:gd name="connsiteX61" fmla="*/ 190500 w 5905500"/>
              <a:gd name="connsiteY61" fmla="*/ 4572000 h 4572000"/>
              <a:gd name="connsiteX62" fmla="*/ 0 w 5905500"/>
              <a:gd name="connsiteY62" fmla="*/ 4381500 h 4572000"/>
              <a:gd name="connsiteX63" fmla="*/ 190500 w 5905500"/>
              <a:gd name="connsiteY63" fmla="*/ 4191000 h 4572000"/>
              <a:gd name="connsiteX64" fmla="*/ 0 w 5905500"/>
              <a:gd name="connsiteY64" fmla="*/ 4000500 h 4572000"/>
              <a:gd name="connsiteX65" fmla="*/ 190500 w 5905500"/>
              <a:gd name="connsiteY65" fmla="*/ 3810000 h 4572000"/>
              <a:gd name="connsiteX66" fmla="*/ 0 w 5905500"/>
              <a:gd name="connsiteY66" fmla="*/ 3619500 h 4572000"/>
              <a:gd name="connsiteX67" fmla="*/ 190500 w 5905500"/>
              <a:gd name="connsiteY67" fmla="*/ 3429000 h 4572000"/>
              <a:gd name="connsiteX68" fmla="*/ 0 w 5905500"/>
              <a:gd name="connsiteY68" fmla="*/ 3238500 h 4572000"/>
              <a:gd name="connsiteX69" fmla="*/ 190500 w 5905500"/>
              <a:gd name="connsiteY69" fmla="*/ 3048000 h 4572000"/>
              <a:gd name="connsiteX70" fmla="*/ 0 w 5905500"/>
              <a:gd name="connsiteY70" fmla="*/ 2857500 h 4572000"/>
              <a:gd name="connsiteX71" fmla="*/ 190500 w 5905500"/>
              <a:gd name="connsiteY71" fmla="*/ 2667000 h 4572000"/>
              <a:gd name="connsiteX72" fmla="*/ 0 w 5905500"/>
              <a:gd name="connsiteY72" fmla="*/ 2476500 h 4572000"/>
              <a:gd name="connsiteX73" fmla="*/ 190500 w 5905500"/>
              <a:gd name="connsiteY73" fmla="*/ 2286000 h 4572000"/>
              <a:gd name="connsiteX74" fmla="*/ 0 w 5905500"/>
              <a:gd name="connsiteY74" fmla="*/ 2095500 h 4572000"/>
              <a:gd name="connsiteX75" fmla="*/ 190500 w 5905500"/>
              <a:gd name="connsiteY75" fmla="*/ 1905000 h 4572000"/>
              <a:gd name="connsiteX76" fmla="*/ 0 w 5905500"/>
              <a:gd name="connsiteY76" fmla="*/ 1714500 h 4572000"/>
              <a:gd name="connsiteX77" fmla="*/ 190500 w 5905500"/>
              <a:gd name="connsiteY77" fmla="*/ 1524000 h 4572000"/>
              <a:gd name="connsiteX78" fmla="*/ 0 w 5905500"/>
              <a:gd name="connsiteY78" fmla="*/ 1333500 h 4572000"/>
              <a:gd name="connsiteX79" fmla="*/ 190500 w 5905500"/>
              <a:gd name="connsiteY79" fmla="*/ 1143000 h 4572000"/>
              <a:gd name="connsiteX80" fmla="*/ 0 w 5905500"/>
              <a:gd name="connsiteY80" fmla="*/ 952500 h 4572000"/>
              <a:gd name="connsiteX81" fmla="*/ 190500 w 5905500"/>
              <a:gd name="connsiteY81" fmla="*/ 762000 h 4572000"/>
              <a:gd name="connsiteX82" fmla="*/ 0 w 5905500"/>
              <a:gd name="connsiteY82" fmla="*/ 571500 h 4572000"/>
              <a:gd name="connsiteX83" fmla="*/ 190500 w 5905500"/>
              <a:gd name="connsiteY83" fmla="*/ 381000 h 4572000"/>
              <a:gd name="connsiteX84" fmla="*/ 0 w 5905500"/>
              <a:gd name="connsiteY84" fmla="*/ 1905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905500" h="4572000">
                <a:moveTo>
                  <a:pt x="190500" y="0"/>
                </a:moveTo>
                <a:lnTo>
                  <a:pt x="381000" y="190500"/>
                </a:lnTo>
                <a:lnTo>
                  <a:pt x="571500" y="0"/>
                </a:lnTo>
                <a:lnTo>
                  <a:pt x="762000" y="190500"/>
                </a:lnTo>
                <a:lnTo>
                  <a:pt x="952500" y="0"/>
                </a:lnTo>
                <a:lnTo>
                  <a:pt x="1143000" y="190500"/>
                </a:lnTo>
                <a:lnTo>
                  <a:pt x="1333500" y="0"/>
                </a:lnTo>
                <a:lnTo>
                  <a:pt x="1524000" y="190500"/>
                </a:lnTo>
                <a:lnTo>
                  <a:pt x="1714500" y="0"/>
                </a:lnTo>
                <a:lnTo>
                  <a:pt x="1905000" y="190500"/>
                </a:lnTo>
                <a:lnTo>
                  <a:pt x="2095500" y="0"/>
                </a:lnTo>
                <a:lnTo>
                  <a:pt x="2286000" y="190500"/>
                </a:lnTo>
                <a:lnTo>
                  <a:pt x="2476500" y="0"/>
                </a:lnTo>
                <a:lnTo>
                  <a:pt x="2667000" y="190500"/>
                </a:lnTo>
                <a:lnTo>
                  <a:pt x="2857500" y="0"/>
                </a:lnTo>
                <a:lnTo>
                  <a:pt x="3048000" y="190500"/>
                </a:lnTo>
                <a:lnTo>
                  <a:pt x="3238500" y="0"/>
                </a:lnTo>
                <a:lnTo>
                  <a:pt x="3429000" y="190500"/>
                </a:lnTo>
                <a:lnTo>
                  <a:pt x="3619500" y="0"/>
                </a:lnTo>
                <a:lnTo>
                  <a:pt x="3810000" y="190500"/>
                </a:lnTo>
                <a:lnTo>
                  <a:pt x="4000500" y="0"/>
                </a:lnTo>
                <a:lnTo>
                  <a:pt x="4191000" y="190500"/>
                </a:lnTo>
                <a:lnTo>
                  <a:pt x="4381500" y="0"/>
                </a:lnTo>
                <a:lnTo>
                  <a:pt x="4572000" y="190500"/>
                </a:lnTo>
                <a:lnTo>
                  <a:pt x="4762500" y="0"/>
                </a:lnTo>
                <a:lnTo>
                  <a:pt x="4953000" y="190500"/>
                </a:lnTo>
                <a:lnTo>
                  <a:pt x="5143500" y="0"/>
                </a:lnTo>
                <a:lnTo>
                  <a:pt x="5334000" y="190500"/>
                </a:lnTo>
                <a:lnTo>
                  <a:pt x="5524500" y="0"/>
                </a:lnTo>
                <a:lnTo>
                  <a:pt x="5715000" y="190500"/>
                </a:lnTo>
                <a:lnTo>
                  <a:pt x="5905500" y="0"/>
                </a:lnTo>
                <a:lnTo>
                  <a:pt x="5905500" y="4572000"/>
                </a:lnTo>
                <a:lnTo>
                  <a:pt x="5715000" y="4381500"/>
                </a:lnTo>
                <a:lnTo>
                  <a:pt x="5524500" y="4572000"/>
                </a:lnTo>
                <a:lnTo>
                  <a:pt x="5334000" y="4381500"/>
                </a:lnTo>
                <a:lnTo>
                  <a:pt x="5143500" y="4572000"/>
                </a:lnTo>
                <a:lnTo>
                  <a:pt x="4953000" y="4381500"/>
                </a:lnTo>
                <a:lnTo>
                  <a:pt x="4762500" y="4572000"/>
                </a:lnTo>
                <a:lnTo>
                  <a:pt x="4572000" y="4381500"/>
                </a:lnTo>
                <a:lnTo>
                  <a:pt x="4381500" y="4572000"/>
                </a:lnTo>
                <a:lnTo>
                  <a:pt x="4191000" y="4381500"/>
                </a:lnTo>
                <a:lnTo>
                  <a:pt x="4000500" y="4572000"/>
                </a:lnTo>
                <a:lnTo>
                  <a:pt x="3810000" y="4381500"/>
                </a:lnTo>
                <a:lnTo>
                  <a:pt x="3619500" y="4572000"/>
                </a:lnTo>
                <a:lnTo>
                  <a:pt x="3429000" y="4381500"/>
                </a:lnTo>
                <a:lnTo>
                  <a:pt x="3238500" y="4572000"/>
                </a:lnTo>
                <a:lnTo>
                  <a:pt x="3048000" y="4381500"/>
                </a:lnTo>
                <a:lnTo>
                  <a:pt x="2857500" y="4572000"/>
                </a:lnTo>
                <a:lnTo>
                  <a:pt x="2667000" y="4381500"/>
                </a:lnTo>
                <a:lnTo>
                  <a:pt x="2476500" y="4572000"/>
                </a:lnTo>
                <a:lnTo>
                  <a:pt x="2286000" y="4381500"/>
                </a:lnTo>
                <a:lnTo>
                  <a:pt x="2095500" y="4572000"/>
                </a:lnTo>
                <a:lnTo>
                  <a:pt x="1905000" y="4381500"/>
                </a:lnTo>
                <a:lnTo>
                  <a:pt x="1714500" y="4572000"/>
                </a:lnTo>
                <a:lnTo>
                  <a:pt x="1524000" y="4381500"/>
                </a:lnTo>
                <a:lnTo>
                  <a:pt x="1333500" y="4572000"/>
                </a:lnTo>
                <a:lnTo>
                  <a:pt x="1143000" y="4381500"/>
                </a:lnTo>
                <a:lnTo>
                  <a:pt x="952500" y="4572000"/>
                </a:lnTo>
                <a:lnTo>
                  <a:pt x="762000" y="4381500"/>
                </a:lnTo>
                <a:lnTo>
                  <a:pt x="571500" y="4572000"/>
                </a:lnTo>
                <a:lnTo>
                  <a:pt x="381000" y="4381500"/>
                </a:lnTo>
                <a:lnTo>
                  <a:pt x="190500" y="4572000"/>
                </a:lnTo>
                <a:lnTo>
                  <a:pt x="0" y="4381500"/>
                </a:lnTo>
                <a:lnTo>
                  <a:pt x="190500" y="4191000"/>
                </a:lnTo>
                <a:lnTo>
                  <a:pt x="0" y="4000500"/>
                </a:lnTo>
                <a:lnTo>
                  <a:pt x="190500" y="3810000"/>
                </a:lnTo>
                <a:lnTo>
                  <a:pt x="0" y="3619500"/>
                </a:lnTo>
                <a:lnTo>
                  <a:pt x="190500" y="3429000"/>
                </a:lnTo>
                <a:lnTo>
                  <a:pt x="0" y="3238500"/>
                </a:lnTo>
                <a:lnTo>
                  <a:pt x="190500" y="3048000"/>
                </a:lnTo>
                <a:lnTo>
                  <a:pt x="0" y="2857500"/>
                </a:lnTo>
                <a:lnTo>
                  <a:pt x="190500" y="2667000"/>
                </a:lnTo>
                <a:lnTo>
                  <a:pt x="0" y="2476500"/>
                </a:lnTo>
                <a:lnTo>
                  <a:pt x="190500" y="2286000"/>
                </a:lnTo>
                <a:lnTo>
                  <a:pt x="0" y="2095500"/>
                </a:lnTo>
                <a:lnTo>
                  <a:pt x="190500" y="1905000"/>
                </a:lnTo>
                <a:lnTo>
                  <a:pt x="0" y="1714500"/>
                </a:lnTo>
                <a:lnTo>
                  <a:pt x="190500" y="1524000"/>
                </a:lnTo>
                <a:lnTo>
                  <a:pt x="0" y="1333500"/>
                </a:lnTo>
                <a:lnTo>
                  <a:pt x="190500" y="1143000"/>
                </a:lnTo>
                <a:lnTo>
                  <a:pt x="0" y="952500"/>
                </a:lnTo>
                <a:lnTo>
                  <a:pt x="190500" y="762000"/>
                </a:lnTo>
                <a:lnTo>
                  <a:pt x="0" y="571500"/>
                </a:lnTo>
                <a:lnTo>
                  <a:pt x="190500" y="381000"/>
                </a:lnTo>
                <a:lnTo>
                  <a:pt x="0" y="1905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786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- inzet foto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F7275-A9CF-1921-936C-FEDFA0714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881" y="620713"/>
            <a:ext cx="4757994" cy="71999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9D4A6B-B646-97BA-FA42-79CF98AF8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881" y="1700213"/>
            <a:ext cx="4757994" cy="381707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BF09B547-390F-017B-8D88-19B0B9A1EF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71500"/>
            <a:ext cx="5905500" cy="4572000"/>
          </a:xfrm>
          <a:custGeom>
            <a:avLst/>
            <a:gdLst>
              <a:gd name="connsiteX0" fmla="*/ 0 w 5905500"/>
              <a:gd name="connsiteY0" fmla="*/ 0 h 4572000"/>
              <a:gd name="connsiteX1" fmla="*/ 190500 w 5905500"/>
              <a:gd name="connsiteY1" fmla="*/ 190500 h 4572000"/>
              <a:gd name="connsiteX2" fmla="*/ 381000 w 5905500"/>
              <a:gd name="connsiteY2" fmla="*/ 0 h 4572000"/>
              <a:gd name="connsiteX3" fmla="*/ 571500 w 5905500"/>
              <a:gd name="connsiteY3" fmla="*/ 190500 h 4572000"/>
              <a:gd name="connsiteX4" fmla="*/ 762000 w 5905500"/>
              <a:gd name="connsiteY4" fmla="*/ 0 h 4572000"/>
              <a:gd name="connsiteX5" fmla="*/ 952500 w 5905500"/>
              <a:gd name="connsiteY5" fmla="*/ 190500 h 4572000"/>
              <a:gd name="connsiteX6" fmla="*/ 1143000 w 5905500"/>
              <a:gd name="connsiteY6" fmla="*/ 0 h 4572000"/>
              <a:gd name="connsiteX7" fmla="*/ 1333500 w 5905500"/>
              <a:gd name="connsiteY7" fmla="*/ 190500 h 4572000"/>
              <a:gd name="connsiteX8" fmla="*/ 1524000 w 5905500"/>
              <a:gd name="connsiteY8" fmla="*/ 0 h 4572000"/>
              <a:gd name="connsiteX9" fmla="*/ 1714500 w 5905500"/>
              <a:gd name="connsiteY9" fmla="*/ 190500 h 4572000"/>
              <a:gd name="connsiteX10" fmla="*/ 1905000 w 5905500"/>
              <a:gd name="connsiteY10" fmla="*/ 0 h 4572000"/>
              <a:gd name="connsiteX11" fmla="*/ 2095500 w 5905500"/>
              <a:gd name="connsiteY11" fmla="*/ 190500 h 4572000"/>
              <a:gd name="connsiteX12" fmla="*/ 2286000 w 5905500"/>
              <a:gd name="connsiteY12" fmla="*/ 0 h 4572000"/>
              <a:gd name="connsiteX13" fmla="*/ 2476500 w 5905500"/>
              <a:gd name="connsiteY13" fmla="*/ 190500 h 4572000"/>
              <a:gd name="connsiteX14" fmla="*/ 2667000 w 5905500"/>
              <a:gd name="connsiteY14" fmla="*/ 0 h 4572000"/>
              <a:gd name="connsiteX15" fmla="*/ 2857500 w 5905500"/>
              <a:gd name="connsiteY15" fmla="*/ 190500 h 4572000"/>
              <a:gd name="connsiteX16" fmla="*/ 3048000 w 5905500"/>
              <a:gd name="connsiteY16" fmla="*/ 0 h 4572000"/>
              <a:gd name="connsiteX17" fmla="*/ 3238500 w 5905500"/>
              <a:gd name="connsiteY17" fmla="*/ 190500 h 4572000"/>
              <a:gd name="connsiteX18" fmla="*/ 3429000 w 5905500"/>
              <a:gd name="connsiteY18" fmla="*/ 0 h 4572000"/>
              <a:gd name="connsiteX19" fmla="*/ 3619500 w 5905500"/>
              <a:gd name="connsiteY19" fmla="*/ 190500 h 4572000"/>
              <a:gd name="connsiteX20" fmla="*/ 3810000 w 5905500"/>
              <a:gd name="connsiteY20" fmla="*/ 0 h 4572000"/>
              <a:gd name="connsiteX21" fmla="*/ 4000500 w 5905500"/>
              <a:gd name="connsiteY21" fmla="*/ 190500 h 4572000"/>
              <a:gd name="connsiteX22" fmla="*/ 4191000 w 5905500"/>
              <a:gd name="connsiteY22" fmla="*/ 0 h 4572000"/>
              <a:gd name="connsiteX23" fmla="*/ 4381500 w 5905500"/>
              <a:gd name="connsiteY23" fmla="*/ 190500 h 4572000"/>
              <a:gd name="connsiteX24" fmla="*/ 4572000 w 5905500"/>
              <a:gd name="connsiteY24" fmla="*/ 0 h 4572000"/>
              <a:gd name="connsiteX25" fmla="*/ 4762500 w 5905500"/>
              <a:gd name="connsiteY25" fmla="*/ 190500 h 4572000"/>
              <a:gd name="connsiteX26" fmla="*/ 4953000 w 5905500"/>
              <a:gd name="connsiteY26" fmla="*/ 0 h 4572000"/>
              <a:gd name="connsiteX27" fmla="*/ 5143500 w 5905500"/>
              <a:gd name="connsiteY27" fmla="*/ 190500 h 4572000"/>
              <a:gd name="connsiteX28" fmla="*/ 5334000 w 5905500"/>
              <a:gd name="connsiteY28" fmla="*/ 0 h 4572000"/>
              <a:gd name="connsiteX29" fmla="*/ 5524500 w 5905500"/>
              <a:gd name="connsiteY29" fmla="*/ 190500 h 4572000"/>
              <a:gd name="connsiteX30" fmla="*/ 5715000 w 5905500"/>
              <a:gd name="connsiteY30" fmla="*/ 0 h 4572000"/>
              <a:gd name="connsiteX31" fmla="*/ 5905500 w 5905500"/>
              <a:gd name="connsiteY31" fmla="*/ 190500 h 4572000"/>
              <a:gd name="connsiteX32" fmla="*/ 5715000 w 5905500"/>
              <a:gd name="connsiteY32" fmla="*/ 381000 h 4572000"/>
              <a:gd name="connsiteX33" fmla="*/ 5905500 w 5905500"/>
              <a:gd name="connsiteY33" fmla="*/ 571500 h 4572000"/>
              <a:gd name="connsiteX34" fmla="*/ 5715000 w 5905500"/>
              <a:gd name="connsiteY34" fmla="*/ 762000 h 4572000"/>
              <a:gd name="connsiteX35" fmla="*/ 5905500 w 5905500"/>
              <a:gd name="connsiteY35" fmla="*/ 952500 h 4572000"/>
              <a:gd name="connsiteX36" fmla="*/ 5715000 w 5905500"/>
              <a:gd name="connsiteY36" fmla="*/ 1143000 h 4572000"/>
              <a:gd name="connsiteX37" fmla="*/ 5905500 w 5905500"/>
              <a:gd name="connsiteY37" fmla="*/ 1333500 h 4572000"/>
              <a:gd name="connsiteX38" fmla="*/ 5715000 w 5905500"/>
              <a:gd name="connsiteY38" fmla="*/ 1524000 h 4572000"/>
              <a:gd name="connsiteX39" fmla="*/ 5905500 w 5905500"/>
              <a:gd name="connsiteY39" fmla="*/ 1714500 h 4572000"/>
              <a:gd name="connsiteX40" fmla="*/ 5715000 w 5905500"/>
              <a:gd name="connsiteY40" fmla="*/ 1905000 h 4572000"/>
              <a:gd name="connsiteX41" fmla="*/ 5905500 w 5905500"/>
              <a:gd name="connsiteY41" fmla="*/ 2095500 h 4572000"/>
              <a:gd name="connsiteX42" fmla="*/ 5715000 w 5905500"/>
              <a:gd name="connsiteY42" fmla="*/ 2286000 h 4572000"/>
              <a:gd name="connsiteX43" fmla="*/ 5905500 w 5905500"/>
              <a:gd name="connsiteY43" fmla="*/ 2476500 h 4572000"/>
              <a:gd name="connsiteX44" fmla="*/ 5715000 w 5905500"/>
              <a:gd name="connsiteY44" fmla="*/ 2667000 h 4572000"/>
              <a:gd name="connsiteX45" fmla="*/ 5905500 w 5905500"/>
              <a:gd name="connsiteY45" fmla="*/ 2857500 h 4572000"/>
              <a:gd name="connsiteX46" fmla="*/ 5715000 w 5905500"/>
              <a:gd name="connsiteY46" fmla="*/ 3048000 h 4572000"/>
              <a:gd name="connsiteX47" fmla="*/ 5905500 w 5905500"/>
              <a:gd name="connsiteY47" fmla="*/ 3238500 h 4572000"/>
              <a:gd name="connsiteX48" fmla="*/ 5715000 w 5905500"/>
              <a:gd name="connsiteY48" fmla="*/ 3429000 h 4572000"/>
              <a:gd name="connsiteX49" fmla="*/ 5905500 w 5905500"/>
              <a:gd name="connsiteY49" fmla="*/ 3619500 h 4572000"/>
              <a:gd name="connsiteX50" fmla="*/ 5715000 w 5905500"/>
              <a:gd name="connsiteY50" fmla="*/ 3810000 h 4572000"/>
              <a:gd name="connsiteX51" fmla="*/ 5905500 w 5905500"/>
              <a:gd name="connsiteY51" fmla="*/ 4000500 h 4572000"/>
              <a:gd name="connsiteX52" fmla="*/ 5715000 w 5905500"/>
              <a:gd name="connsiteY52" fmla="*/ 4191000 h 4572000"/>
              <a:gd name="connsiteX53" fmla="*/ 5905500 w 5905500"/>
              <a:gd name="connsiteY53" fmla="*/ 4381500 h 4572000"/>
              <a:gd name="connsiteX54" fmla="*/ 5715000 w 5905500"/>
              <a:gd name="connsiteY54" fmla="*/ 4572000 h 4572000"/>
              <a:gd name="connsiteX55" fmla="*/ 5524500 w 5905500"/>
              <a:gd name="connsiteY55" fmla="*/ 4381500 h 4572000"/>
              <a:gd name="connsiteX56" fmla="*/ 5334000 w 5905500"/>
              <a:gd name="connsiteY56" fmla="*/ 4572000 h 4572000"/>
              <a:gd name="connsiteX57" fmla="*/ 5143500 w 5905500"/>
              <a:gd name="connsiteY57" fmla="*/ 4381500 h 4572000"/>
              <a:gd name="connsiteX58" fmla="*/ 4953000 w 5905500"/>
              <a:gd name="connsiteY58" fmla="*/ 4572000 h 4572000"/>
              <a:gd name="connsiteX59" fmla="*/ 4762500 w 5905500"/>
              <a:gd name="connsiteY59" fmla="*/ 4381500 h 4572000"/>
              <a:gd name="connsiteX60" fmla="*/ 4572000 w 5905500"/>
              <a:gd name="connsiteY60" fmla="*/ 4572000 h 4572000"/>
              <a:gd name="connsiteX61" fmla="*/ 4381500 w 5905500"/>
              <a:gd name="connsiteY61" fmla="*/ 4381500 h 4572000"/>
              <a:gd name="connsiteX62" fmla="*/ 4191000 w 5905500"/>
              <a:gd name="connsiteY62" fmla="*/ 4572000 h 4572000"/>
              <a:gd name="connsiteX63" fmla="*/ 4000500 w 5905500"/>
              <a:gd name="connsiteY63" fmla="*/ 4381500 h 4572000"/>
              <a:gd name="connsiteX64" fmla="*/ 3810000 w 5905500"/>
              <a:gd name="connsiteY64" fmla="*/ 4572000 h 4572000"/>
              <a:gd name="connsiteX65" fmla="*/ 3619500 w 5905500"/>
              <a:gd name="connsiteY65" fmla="*/ 4381500 h 4572000"/>
              <a:gd name="connsiteX66" fmla="*/ 3429000 w 5905500"/>
              <a:gd name="connsiteY66" fmla="*/ 4572000 h 4572000"/>
              <a:gd name="connsiteX67" fmla="*/ 3238500 w 5905500"/>
              <a:gd name="connsiteY67" fmla="*/ 4381500 h 4572000"/>
              <a:gd name="connsiteX68" fmla="*/ 3048000 w 5905500"/>
              <a:gd name="connsiteY68" fmla="*/ 4572000 h 4572000"/>
              <a:gd name="connsiteX69" fmla="*/ 2857500 w 5905500"/>
              <a:gd name="connsiteY69" fmla="*/ 4381500 h 4572000"/>
              <a:gd name="connsiteX70" fmla="*/ 2667000 w 5905500"/>
              <a:gd name="connsiteY70" fmla="*/ 4572000 h 4572000"/>
              <a:gd name="connsiteX71" fmla="*/ 2476500 w 5905500"/>
              <a:gd name="connsiteY71" fmla="*/ 4381500 h 4572000"/>
              <a:gd name="connsiteX72" fmla="*/ 2286000 w 5905500"/>
              <a:gd name="connsiteY72" fmla="*/ 4572000 h 4572000"/>
              <a:gd name="connsiteX73" fmla="*/ 2095500 w 5905500"/>
              <a:gd name="connsiteY73" fmla="*/ 4381500 h 4572000"/>
              <a:gd name="connsiteX74" fmla="*/ 1905000 w 5905500"/>
              <a:gd name="connsiteY74" fmla="*/ 4572000 h 4572000"/>
              <a:gd name="connsiteX75" fmla="*/ 1714500 w 5905500"/>
              <a:gd name="connsiteY75" fmla="*/ 4381500 h 4572000"/>
              <a:gd name="connsiteX76" fmla="*/ 1524000 w 5905500"/>
              <a:gd name="connsiteY76" fmla="*/ 4572000 h 4572000"/>
              <a:gd name="connsiteX77" fmla="*/ 1333500 w 5905500"/>
              <a:gd name="connsiteY77" fmla="*/ 4381500 h 4572000"/>
              <a:gd name="connsiteX78" fmla="*/ 1143000 w 5905500"/>
              <a:gd name="connsiteY78" fmla="*/ 4572000 h 4572000"/>
              <a:gd name="connsiteX79" fmla="*/ 952500 w 5905500"/>
              <a:gd name="connsiteY79" fmla="*/ 4381500 h 4572000"/>
              <a:gd name="connsiteX80" fmla="*/ 762000 w 5905500"/>
              <a:gd name="connsiteY80" fmla="*/ 4572000 h 4572000"/>
              <a:gd name="connsiteX81" fmla="*/ 571500 w 5905500"/>
              <a:gd name="connsiteY81" fmla="*/ 4381500 h 4572000"/>
              <a:gd name="connsiteX82" fmla="*/ 381000 w 5905500"/>
              <a:gd name="connsiteY82" fmla="*/ 4572000 h 4572000"/>
              <a:gd name="connsiteX83" fmla="*/ 190500 w 5905500"/>
              <a:gd name="connsiteY83" fmla="*/ 4381500 h 4572000"/>
              <a:gd name="connsiteX84" fmla="*/ 0 w 5905500"/>
              <a:gd name="connsiteY84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905500" h="4572000">
                <a:moveTo>
                  <a:pt x="0" y="0"/>
                </a:moveTo>
                <a:lnTo>
                  <a:pt x="190500" y="190500"/>
                </a:lnTo>
                <a:lnTo>
                  <a:pt x="381000" y="0"/>
                </a:lnTo>
                <a:lnTo>
                  <a:pt x="571500" y="190500"/>
                </a:lnTo>
                <a:lnTo>
                  <a:pt x="762000" y="0"/>
                </a:lnTo>
                <a:lnTo>
                  <a:pt x="952500" y="190500"/>
                </a:lnTo>
                <a:lnTo>
                  <a:pt x="1143000" y="0"/>
                </a:lnTo>
                <a:lnTo>
                  <a:pt x="1333500" y="190500"/>
                </a:lnTo>
                <a:lnTo>
                  <a:pt x="1524000" y="0"/>
                </a:lnTo>
                <a:lnTo>
                  <a:pt x="1714500" y="190500"/>
                </a:lnTo>
                <a:lnTo>
                  <a:pt x="1905000" y="0"/>
                </a:lnTo>
                <a:lnTo>
                  <a:pt x="2095500" y="190500"/>
                </a:lnTo>
                <a:lnTo>
                  <a:pt x="2286000" y="0"/>
                </a:lnTo>
                <a:lnTo>
                  <a:pt x="2476500" y="190500"/>
                </a:lnTo>
                <a:lnTo>
                  <a:pt x="2667000" y="0"/>
                </a:lnTo>
                <a:lnTo>
                  <a:pt x="2857500" y="190500"/>
                </a:lnTo>
                <a:lnTo>
                  <a:pt x="3048000" y="0"/>
                </a:lnTo>
                <a:lnTo>
                  <a:pt x="3238500" y="190500"/>
                </a:lnTo>
                <a:lnTo>
                  <a:pt x="3429000" y="0"/>
                </a:lnTo>
                <a:lnTo>
                  <a:pt x="3619500" y="190500"/>
                </a:lnTo>
                <a:lnTo>
                  <a:pt x="3810000" y="0"/>
                </a:lnTo>
                <a:lnTo>
                  <a:pt x="4000500" y="190500"/>
                </a:lnTo>
                <a:lnTo>
                  <a:pt x="4191000" y="0"/>
                </a:lnTo>
                <a:lnTo>
                  <a:pt x="4381500" y="190500"/>
                </a:lnTo>
                <a:lnTo>
                  <a:pt x="4572000" y="0"/>
                </a:lnTo>
                <a:lnTo>
                  <a:pt x="4762500" y="190500"/>
                </a:lnTo>
                <a:lnTo>
                  <a:pt x="4953000" y="0"/>
                </a:lnTo>
                <a:lnTo>
                  <a:pt x="5143500" y="190500"/>
                </a:lnTo>
                <a:lnTo>
                  <a:pt x="5334000" y="0"/>
                </a:lnTo>
                <a:lnTo>
                  <a:pt x="5524500" y="190500"/>
                </a:lnTo>
                <a:lnTo>
                  <a:pt x="5715000" y="0"/>
                </a:lnTo>
                <a:lnTo>
                  <a:pt x="5905500" y="190500"/>
                </a:lnTo>
                <a:lnTo>
                  <a:pt x="5715000" y="381000"/>
                </a:lnTo>
                <a:lnTo>
                  <a:pt x="5905500" y="571500"/>
                </a:lnTo>
                <a:lnTo>
                  <a:pt x="5715000" y="762000"/>
                </a:lnTo>
                <a:lnTo>
                  <a:pt x="5905500" y="952500"/>
                </a:lnTo>
                <a:lnTo>
                  <a:pt x="5715000" y="1143000"/>
                </a:lnTo>
                <a:lnTo>
                  <a:pt x="5905500" y="1333500"/>
                </a:lnTo>
                <a:lnTo>
                  <a:pt x="5715000" y="1524000"/>
                </a:lnTo>
                <a:lnTo>
                  <a:pt x="5905500" y="1714500"/>
                </a:lnTo>
                <a:lnTo>
                  <a:pt x="5715000" y="1905000"/>
                </a:lnTo>
                <a:lnTo>
                  <a:pt x="5905500" y="2095500"/>
                </a:lnTo>
                <a:lnTo>
                  <a:pt x="5715000" y="2286000"/>
                </a:lnTo>
                <a:lnTo>
                  <a:pt x="5905500" y="2476500"/>
                </a:lnTo>
                <a:lnTo>
                  <a:pt x="5715000" y="2667000"/>
                </a:lnTo>
                <a:lnTo>
                  <a:pt x="5905500" y="2857500"/>
                </a:lnTo>
                <a:lnTo>
                  <a:pt x="5715000" y="3048000"/>
                </a:lnTo>
                <a:lnTo>
                  <a:pt x="5905500" y="3238500"/>
                </a:lnTo>
                <a:lnTo>
                  <a:pt x="5715000" y="3429000"/>
                </a:lnTo>
                <a:lnTo>
                  <a:pt x="5905500" y="3619500"/>
                </a:lnTo>
                <a:lnTo>
                  <a:pt x="5715000" y="3810000"/>
                </a:lnTo>
                <a:lnTo>
                  <a:pt x="5905500" y="4000500"/>
                </a:lnTo>
                <a:lnTo>
                  <a:pt x="5715000" y="4191000"/>
                </a:lnTo>
                <a:lnTo>
                  <a:pt x="5905500" y="4381500"/>
                </a:lnTo>
                <a:lnTo>
                  <a:pt x="5715000" y="4572000"/>
                </a:lnTo>
                <a:lnTo>
                  <a:pt x="5524500" y="4381500"/>
                </a:lnTo>
                <a:lnTo>
                  <a:pt x="5334000" y="4572000"/>
                </a:lnTo>
                <a:lnTo>
                  <a:pt x="5143500" y="4381500"/>
                </a:lnTo>
                <a:lnTo>
                  <a:pt x="4953000" y="4572000"/>
                </a:lnTo>
                <a:lnTo>
                  <a:pt x="4762500" y="4381500"/>
                </a:lnTo>
                <a:lnTo>
                  <a:pt x="4572000" y="4572000"/>
                </a:lnTo>
                <a:lnTo>
                  <a:pt x="4381500" y="4381500"/>
                </a:lnTo>
                <a:lnTo>
                  <a:pt x="4191000" y="4572000"/>
                </a:lnTo>
                <a:lnTo>
                  <a:pt x="4000500" y="4381500"/>
                </a:lnTo>
                <a:lnTo>
                  <a:pt x="3810000" y="4572000"/>
                </a:lnTo>
                <a:lnTo>
                  <a:pt x="3619500" y="4381500"/>
                </a:lnTo>
                <a:lnTo>
                  <a:pt x="3429000" y="4572000"/>
                </a:lnTo>
                <a:lnTo>
                  <a:pt x="3238500" y="4381500"/>
                </a:lnTo>
                <a:lnTo>
                  <a:pt x="3048000" y="4572000"/>
                </a:lnTo>
                <a:lnTo>
                  <a:pt x="2857500" y="4381500"/>
                </a:lnTo>
                <a:lnTo>
                  <a:pt x="2667000" y="4572000"/>
                </a:lnTo>
                <a:lnTo>
                  <a:pt x="2476500" y="4381500"/>
                </a:lnTo>
                <a:lnTo>
                  <a:pt x="2286000" y="4572000"/>
                </a:lnTo>
                <a:lnTo>
                  <a:pt x="2095500" y="4381500"/>
                </a:lnTo>
                <a:lnTo>
                  <a:pt x="1905000" y="4572000"/>
                </a:lnTo>
                <a:lnTo>
                  <a:pt x="1714500" y="4381500"/>
                </a:lnTo>
                <a:lnTo>
                  <a:pt x="1524000" y="4572000"/>
                </a:lnTo>
                <a:lnTo>
                  <a:pt x="1333500" y="4381500"/>
                </a:lnTo>
                <a:lnTo>
                  <a:pt x="1143000" y="4572000"/>
                </a:lnTo>
                <a:lnTo>
                  <a:pt x="952500" y="4381500"/>
                </a:lnTo>
                <a:lnTo>
                  <a:pt x="762000" y="4572000"/>
                </a:lnTo>
                <a:lnTo>
                  <a:pt x="571500" y="4381500"/>
                </a:lnTo>
                <a:lnTo>
                  <a:pt x="381000" y="4572000"/>
                </a:lnTo>
                <a:lnTo>
                  <a:pt x="190500" y="43815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340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015A7B-5C1E-66F7-193F-F46E1EC24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E1CC0A-979B-7610-A7D2-42843DBA4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7124" y="1700213"/>
            <a:ext cx="4752845" cy="381635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61D4A0-6A84-03C0-F5EA-27896265C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8720" y="1703664"/>
            <a:ext cx="4756155" cy="381289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3275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3">
            <a:extLst>
              <a:ext uri="{FF2B5EF4-FFF2-40B4-BE49-F238E27FC236}">
                <a16:creationId xmlns:a16="http://schemas.microsoft.com/office/drawing/2014/main" id="{7F55ADBE-259C-99AA-4D62-39392105CBA3}"/>
              </a:ext>
            </a:extLst>
          </p:cNvPr>
          <p:cNvSpPr/>
          <p:nvPr userDrawn="1"/>
        </p:nvSpPr>
        <p:spPr>
          <a:xfrm>
            <a:off x="0" y="0"/>
            <a:ext cx="12192000" cy="4571841"/>
          </a:xfrm>
          <a:custGeom>
            <a:avLst/>
            <a:gdLst>
              <a:gd name="connsiteX0" fmla="*/ 12192000 w 12192000"/>
              <a:gd name="connsiteY0" fmla="*/ 0 h 4571841"/>
              <a:gd name="connsiteX1" fmla="*/ 0 w 12192000"/>
              <a:gd name="connsiteY1" fmla="*/ 0 h 4571841"/>
              <a:gd name="connsiteX2" fmla="*/ 0 w 12192000"/>
              <a:gd name="connsiteY2" fmla="*/ 4483100 h 4571841"/>
              <a:gd name="connsiteX3" fmla="*/ 95250 w 12192000"/>
              <a:gd name="connsiteY3" fmla="*/ 4527550 h 4571841"/>
              <a:gd name="connsiteX4" fmla="*/ 95250 w 12192000"/>
              <a:gd name="connsiteY4" fmla="*/ 4527550 h 4571841"/>
              <a:gd name="connsiteX5" fmla="*/ 285750 w 12192000"/>
              <a:gd name="connsiteY5" fmla="*/ 4527550 h 4571841"/>
              <a:gd name="connsiteX6" fmla="*/ 285750 w 12192000"/>
              <a:gd name="connsiteY6" fmla="*/ 4527550 h 4571841"/>
              <a:gd name="connsiteX7" fmla="*/ 476250 w 12192000"/>
              <a:gd name="connsiteY7" fmla="*/ 4527550 h 4571841"/>
              <a:gd name="connsiteX8" fmla="*/ 476250 w 12192000"/>
              <a:gd name="connsiteY8" fmla="*/ 4527550 h 4571841"/>
              <a:gd name="connsiteX9" fmla="*/ 666750 w 12192000"/>
              <a:gd name="connsiteY9" fmla="*/ 4527550 h 4571841"/>
              <a:gd name="connsiteX10" fmla="*/ 666750 w 12192000"/>
              <a:gd name="connsiteY10" fmla="*/ 4527550 h 4571841"/>
              <a:gd name="connsiteX11" fmla="*/ 857250 w 12192000"/>
              <a:gd name="connsiteY11" fmla="*/ 4527550 h 4571841"/>
              <a:gd name="connsiteX12" fmla="*/ 857250 w 12192000"/>
              <a:gd name="connsiteY12" fmla="*/ 4527550 h 4571841"/>
              <a:gd name="connsiteX13" fmla="*/ 1047750 w 12192000"/>
              <a:gd name="connsiteY13" fmla="*/ 4527550 h 4571841"/>
              <a:gd name="connsiteX14" fmla="*/ 1047750 w 12192000"/>
              <a:gd name="connsiteY14" fmla="*/ 4527550 h 4571841"/>
              <a:gd name="connsiteX15" fmla="*/ 1238250 w 12192000"/>
              <a:gd name="connsiteY15" fmla="*/ 4527550 h 4571841"/>
              <a:gd name="connsiteX16" fmla="*/ 1238250 w 12192000"/>
              <a:gd name="connsiteY16" fmla="*/ 4527550 h 4571841"/>
              <a:gd name="connsiteX17" fmla="*/ 1428750 w 12192000"/>
              <a:gd name="connsiteY17" fmla="*/ 4527550 h 4571841"/>
              <a:gd name="connsiteX18" fmla="*/ 1428750 w 12192000"/>
              <a:gd name="connsiteY18" fmla="*/ 4527550 h 4571841"/>
              <a:gd name="connsiteX19" fmla="*/ 1619250 w 12192000"/>
              <a:gd name="connsiteY19" fmla="*/ 4527550 h 4571841"/>
              <a:gd name="connsiteX20" fmla="*/ 1619250 w 12192000"/>
              <a:gd name="connsiteY20" fmla="*/ 4527550 h 4571841"/>
              <a:gd name="connsiteX21" fmla="*/ 1809750 w 12192000"/>
              <a:gd name="connsiteY21" fmla="*/ 4527550 h 4571841"/>
              <a:gd name="connsiteX22" fmla="*/ 1809750 w 12192000"/>
              <a:gd name="connsiteY22" fmla="*/ 4527550 h 4571841"/>
              <a:gd name="connsiteX23" fmla="*/ 2000250 w 12192000"/>
              <a:gd name="connsiteY23" fmla="*/ 4527550 h 4571841"/>
              <a:gd name="connsiteX24" fmla="*/ 2000250 w 12192000"/>
              <a:gd name="connsiteY24" fmla="*/ 4527550 h 4571841"/>
              <a:gd name="connsiteX25" fmla="*/ 2190750 w 12192000"/>
              <a:gd name="connsiteY25" fmla="*/ 4527550 h 4571841"/>
              <a:gd name="connsiteX26" fmla="*/ 2190750 w 12192000"/>
              <a:gd name="connsiteY26" fmla="*/ 4527550 h 4571841"/>
              <a:gd name="connsiteX27" fmla="*/ 2381250 w 12192000"/>
              <a:gd name="connsiteY27" fmla="*/ 4527550 h 4571841"/>
              <a:gd name="connsiteX28" fmla="*/ 2381250 w 12192000"/>
              <a:gd name="connsiteY28" fmla="*/ 4527550 h 4571841"/>
              <a:gd name="connsiteX29" fmla="*/ 2571750 w 12192000"/>
              <a:gd name="connsiteY29" fmla="*/ 4527550 h 4571841"/>
              <a:gd name="connsiteX30" fmla="*/ 2571750 w 12192000"/>
              <a:gd name="connsiteY30" fmla="*/ 4527550 h 4571841"/>
              <a:gd name="connsiteX31" fmla="*/ 2762250 w 12192000"/>
              <a:gd name="connsiteY31" fmla="*/ 4527550 h 4571841"/>
              <a:gd name="connsiteX32" fmla="*/ 2762250 w 12192000"/>
              <a:gd name="connsiteY32" fmla="*/ 4527550 h 4571841"/>
              <a:gd name="connsiteX33" fmla="*/ 2952750 w 12192000"/>
              <a:gd name="connsiteY33" fmla="*/ 4527550 h 4571841"/>
              <a:gd name="connsiteX34" fmla="*/ 2952750 w 12192000"/>
              <a:gd name="connsiteY34" fmla="*/ 4527550 h 4571841"/>
              <a:gd name="connsiteX35" fmla="*/ 3143250 w 12192000"/>
              <a:gd name="connsiteY35" fmla="*/ 4527550 h 4571841"/>
              <a:gd name="connsiteX36" fmla="*/ 3143250 w 12192000"/>
              <a:gd name="connsiteY36" fmla="*/ 4527550 h 4571841"/>
              <a:gd name="connsiteX37" fmla="*/ 3333750 w 12192000"/>
              <a:gd name="connsiteY37" fmla="*/ 4527550 h 4571841"/>
              <a:gd name="connsiteX38" fmla="*/ 3333750 w 12192000"/>
              <a:gd name="connsiteY38" fmla="*/ 4527550 h 4571841"/>
              <a:gd name="connsiteX39" fmla="*/ 3524250 w 12192000"/>
              <a:gd name="connsiteY39" fmla="*/ 4527550 h 4571841"/>
              <a:gd name="connsiteX40" fmla="*/ 3524250 w 12192000"/>
              <a:gd name="connsiteY40" fmla="*/ 4527550 h 4571841"/>
              <a:gd name="connsiteX41" fmla="*/ 3714750 w 12192000"/>
              <a:gd name="connsiteY41" fmla="*/ 4527550 h 4571841"/>
              <a:gd name="connsiteX42" fmla="*/ 3714750 w 12192000"/>
              <a:gd name="connsiteY42" fmla="*/ 4527550 h 4571841"/>
              <a:gd name="connsiteX43" fmla="*/ 3905250 w 12192000"/>
              <a:gd name="connsiteY43" fmla="*/ 4527550 h 4571841"/>
              <a:gd name="connsiteX44" fmla="*/ 3905250 w 12192000"/>
              <a:gd name="connsiteY44" fmla="*/ 4527550 h 4571841"/>
              <a:gd name="connsiteX45" fmla="*/ 4095750 w 12192000"/>
              <a:gd name="connsiteY45" fmla="*/ 4527550 h 4571841"/>
              <a:gd name="connsiteX46" fmla="*/ 4095750 w 12192000"/>
              <a:gd name="connsiteY46" fmla="*/ 4527550 h 4571841"/>
              <a:gd name="connsiteX47" fmla="*/ 4286250 w 12192000"/>
              <a:gd name="connsiteY47" fmla="*/ 4527550 h 4571841"/>
              <a:gd name="connsiteX48" fmla="*/ 4286250 w 12192000"/>
              <a:gd name="connsiteY48" fmla="*/ 4527550 h 4571841"/>
              <a:gd name="connsiteX49" fmla="*/ 4476750 w 12192000"/>
              <a:gd name="connsiteY49" fmla="*/ 4527550 h 4571841"/>
              <a:gd name="connsiteX50" fmla="*/ 4476750 w 12192000"/>
              <a:gd name="connsiteY50" fmla="*/ 4527550 h 4571841"/>
              <a:gd name="connsiteX51" fmla="*/ 4667250 w 12192000"/>
              <a:gd name="connsiteY51" fmla="*/ 4527550 h 4571841"/>
              <a:gd name="connsiteX52" fmla="*/ 4667250 w 12192000"/>
              <a:gd name="connsiteY52" fmla="*/ 4527550 h 4571841"/>
              <a:gd name="connsiteX53" fmla="*/ 4857750 w 12192000"/>
              <a:gd name="connsiteY53" fmla="*/ 4527550 h 4571841"/>
              <a:gd name="connsiteX54" fmla="*/ 4857750 w 12192000"/>
              <a:gd name="connsiteY54" fmla="*/ 4527550 h 4571841"/>
              <a:gd name="connsiteX55" fmla="*/ 5048250 w 12192000"/>
              <a:gd name="connsiteY55" fmla="*/ 4527550 h 4571841"/>
              <a:gd name="connsiteX56" fmla="*/ 5048250 w 12192000"/>
              <a:gd name="connsiteY56" fmla="*/ 4527550 h 4571841"/>
              <a:gd name="connsiteX57" fmla="*/ 5238750 w 12192000"/>
              <a:gd name="connsiteY57" fmla="*/ 4527550 h 4571841"/>
              <a:gd name="connsiteX58" fmla="*/ 5238750 w 12192000"/>
              <a:gd name="connsiteY58" fmla="*/ 4527550 h 4571841"/>
              <a:gd name="connsiteX59" fmla="*/ 5429250 w 12192000"/>
              <a:gd name="connsiteY59" fmla="*/ 4527550 h 4571841"/>
              <a:gd name="connsiteX60" fmla="*/ 5429250 w 12192000"/>
              <a:gd name="connsiteY60" fmla="*/ 4527550 h 4571841"/>
              <a:gd name="connsiteX61" fmla="*/ 5619750 w 12192000"/>
              <a:gd name="connsiteY61" fmla="*/ 4527550 h 4571841"/>
              <a:gd name="connsiteX62" fmla="*/ 5619750 w 12192000"/>
              <a:gd name="connsiteY62" fmla="*/ 4527550 h 4571841"/>
              <a:gd name="connsiteX63" fmla="*/ 5810250 w 12192000"/>
              <a:gd name="connsiteY63" fmla="*/ 4527550 h 4571841"/>
              <a:gd name="connsiteX64" fmla="*/ 5810250 w 12192000"/>
              <a:gd name="connsiteY64" fmla="*/ 4527550 h 4571841"/>
              <a:gd name="connsiteX65" fmla="*/ 6000750 w 12192000"/>
              <a:gd name="connsiteY65" fmla="*/ 4527550 h 4571841"/>
              <a:gd name="connsiteX66" fmla="*/ 6000750 w 12192000"/>
              <a:gd name="connsiteY66" fmla="*/ 4527550 h 4571841"/>
              <a:gd name="connsiteX67" fmla="*/ 6191250 w 12192000"/>
              <a:gd name="connsiteY67" fmla="*/ 4527550 h 4571841"/>
              <a:gd name="connsiteX68" fmla="*/ 6191250 w 12192000"/>
              <a:gd name="connsiteY68" fmla="*/ 4527550 h 4571841"/>
              <a:gd name="connsiteX69" fmla="*/ 6381750 w 12192000"/>
              <a:gd name="connsiteY69" fmla="*/ 4527550 h 4571841"/>
              <a:gd name="connsiteX70" fmla="*/ 6381750 w 12192000"/>
              <a:gd name="connsiteY70" fmla="*/ 4527550 h 4571841"/>
              <a:gd name="connsiteX71" fmla="*/ 6572250 w 12192000"/>
              <a:gd name="connsiteY71" fmla="*/ 4527550 h 4571841"/>
              <a:gd name="connsiteX72" fmla="*/ 6572250 w 12192000"/>
              <a:gd name="connsiteY72" fmla="*/ 4527550 h 4571841"/>
              <a:gd name="connsiteX73" fmla="*/ 6762750 w 12192000"/>
              <a:gd name="connsiteY73" fmla="*/ 4527550 h 4571841"/>
              <a:gd name="connsiteX74" fmla="*/ 6762750 w 12192000"/>
              <a:gd name="connsiteY74" fmla="*/ 4527550 h 4571841"/>
              <a:gd name="connsiteX75" fmla="*/ 6953250 w 12192000"/>
              <a:gd name="connsiteY75" fmla="*/ 4527550 h 4571841"/>
              <a:gd name="connsiteX76" fmla="*/ 6953250 w 12192000"/>
              <a:gd name="connsiteY76" fmla="*/ 4527550 h 4571841"/>
              <a:gd name="connsiteX77" fmla="*/ 7143750 w 12192000"/>
              <a:gd name="connsiteY77" fmla="*/ 4527550 h 4571841"/>
              <a:gd name="connsiteX78" fmla="*/ 7143750 w 12192000"/>
              <a:gd name="connsiteY78" fmla="*/ 4527550 h 4571841"/>
              <a:gd name="connsiteX79" fmla="*/ 7334250 w 12192000"/>
              <a:gd name="connsiteY79" fmla="*/ 4527550 h 4571841"/>
              <a:gd name="connsiteX80" fmla="*/ 7334250 w 12192000"/>
              <a:gd name="connsiteY80" fmla="*/ 4527550 h 4571841"/>
              <a:gd name="connsiteX81" fmla="*/ 7524750 w 12192000"/>
              <a:gd name="connsiteY81" fmla="*/ 4527550 h 4571841"/>
              <a:gd name="connsiteX82" fmla="*/ 7524750 w 12192000"/>
              <a:gd name="connsiteY82" fmla="*/ 4527550 h 4571841"/>
              <a:gd name="connsiteX83" fmla="*/ 7715250 w 12192000"/>
              <a:gd name="connsiteY83" fmla="*/ 4527550 h 4571841"/>
              <a:gd name="connsiteX84" fmla="*/ 7715250 w 12192000"/>
              <a:gd name="connsiteY84" fmla="*/ 4527550 h 4571841"/>
              <a:gd name="connsiteX85" fmla="*/ 7905750 w 12192000"/>
              <a:gd name="connsiteY85" fmla="*/ 4527550 h 4571841"/>
              <a:gd name="connsiteX86" fmla="*/ 7905750 w 12192000"/>
              <a:gd name="connsiteY86" fmla="*/ 4527550 h 4571841"/>
              <a:gd name="connsiteX87" fmla="*/ 8096250 w 12192000"/>
              <a:gd name="connsiteY87" fmla="*/ 4527550 h 4571841"/>
              <a:gd name="connsiteX88" fmla="*/ 8096250 w 12192000"/>
              <a:gd name="connsiteY88" fmla="*/ 4527550 h 4571841"/>
              <a:gd name="connsiteX89" fmla="*/ 8286750 w 12192000"/>
              <a:gd name="connsiteY89" fmla="*/ 4527550 h 4571841"/>
              <a:gd name="connsiteX90" fmla="*/ 8286750 w 12192000"/>
              <a:gd name="connsiteY90" fmla="*/ 4527550 h 4571841"/>
              <a:gd name="connsiteX91" fmla="*/ 8477250 w 12192000"/>
              <a:gd name="connsiteY91" fmla="*/ 4527550 h 4571841"/>
              <a:gd name="connsiteX92" fmla="*/ 8477250 w 12192000"/>
              <a:gd name="connsiteY92" fmla="*/ 4527550 h 4571841"/>
              <a:gd name="connsiteX93" fmla="*/ 8667750 w 12192000"/>
              <a:gd name="connsiteY93" fmla="*/ 4527550 h 4571841"/>
              <a:gd name="connsiteX94" fmla="*/ 8667750 w 12192000"/>
              <a:gd name="connsiteY94" fmla="*/ 4527550 h 4571841"/>
              <a:gd name="connsiteX95" fmla="*/ 8858250 w 12192000"/>
              <a:gd name="connsiteY95" fmla="*/ 4527550 h 4571841"/>
              <a:gd name="connsiteX96" fmla="*/ 8858250 w 12192000"/>
              <a:gd name="connsiteY96" fmla="*/ 4527550 h 4571841"/>
              <a:gd name="connsiteX97" fmla="*/ 9048750 w 12192000"/>
              <a:gd name="connsiteY97" fmla="*/ 4527550 h 4571841"/>
              <a:gd name="connsiteX98" fmla="*/ 9048750 w 12192000"/>
              <a:gd name="connsiteY98" fmla="*/ 4527550 h 4571841"/>
              <a:gd name="connsiteX99" fmla="*/ 9239250 w 12192000"/>
              <a:gd name="connsiteY99" fmla="*/ 4527550 h 4571841"/>
              <a:gd name="connsiteX100" fmla="*/ 9239250 w 12192000"/>
              <a:gd name="connsiteY100" fmla="*/ 4527550 h 4571841"/>
              <a:gd name="connsiteX101" fmla="*/ 9429750 w 12192000"/>
              <a:gd name="connsiteY101" fmla="*/ 4527550 h 4571841"/>
              <a:gd name="connsiteX102" fmla="*/ 9429750 w 12192000"/>
              <a:gd name="connsiteY102" fmla="*/ 4527550 h 4571841"/>
              <a:gd name="connsiteX103" fmla="*/ 9620250 w 12192000"/>
              <a:gd name="connsiteY103" fmla="*/ 4527550 h 4571841"/>
              <a:gd name="connsiteX104" fmla="*/ 9620250 w 12192000"/>
              <a:gd name="connsiteY104" fmla="*/ 4527550 h 4571841"/>
              <a:gd name="connsiteX105" fmla="*/ 9810750 w 12192000"/>
              <a:gd name="connsiteY105" fmla="*/ 4527550 h 4571841"/>
              <a:gd name="connsiteX106" fmla="*/ 9810750 w 12192000"/>
              <a:gd name="connsiteY106" fmla="*/ 4527550 h 4571841"/>
              <a:gd name="connsiteX107" fmla="*/ 10001250 w 12192000"/>
              <a:gd name="connsiteY107" fmla="*/ 4527550 h 4571841"/>
              <a:gd name="connsiteX108" fmla="*/ 10001250 w 12192000"/>
              <a:gd name="connsiteY108" fmla="*/ 4527550 h 4571841"/>
              <a:gd name="connsiteX109" fmla="*/ 10191750 w 12192000"/>
              <a:gd name="connsiteY109" fmla="*/ 4527550 h 4571841"/>
              <a:gd name="connsiteX110" fmla="*/ 10191750 w 12192000"/>
              <a:gd name="connsiteY110" fmla="*/ 4527550 h 4571841"/>
              <a:gd name="connsiteX111" fmla="*/ 10382250 w 12192000"/>
              <a:gd name="connsiteY111" fmla="*/ 4527550 h 4571841"/>
              <a:gd name="connsiteX112" fmla="*/ 10382250 w 12192000"/>
              <a:gd name="connsiteY112" fmla="*/ 4527550 h 4571841"/>
              <a:gd name="connsiteX113" fmla="*/ 10572750 w 12192000"/>
              <a:gd name="connsiteY113" fmla="*/ 4527550 h 4571841"/>
              <a:gd name="connsiteX114" fmla="*/ 10572750 w 12192000"/>
              <a:gd name="connsiteY114" fmla="*/ 4527550 h 4571841"/>
              <a:gd name="connsiteX115" fmla="*/ 10763250 w 12192000"/>
              <a:gd name="connsiteY115" fmla="*/ 4527550 h 4571841"/>
              <a:gd name="connsiteX116" fmla="*/ 10763250 w 12192000"/>
              <a:gd name="connsiteY116" fmla="*/ 4527550 h 4571841"/>
              <a:gd name="connsiteX117" fmla="*/ 10953750 w 12192000"/>
              <a:gd name="connsiteY117" fmla="*/ 4527550 h 4571841"/>
              <a:gd name="connsiteX118" fmla="*/ 10953750 w 12192000"/>
              <a:gd name="connsiteY118" fmla="*/ 4527550 h 4571841"/>
              <a:gd name="connsiteX119" fmla="*/ 11144250 w 12192000"/>
              <a:gd name="connsiteY119" fmla="*/ 4527550 h 4571841"/>
              <a:gd name="connsiteX120" fmla="*/ 11144250 w 12192000"/>
              <a:gd name="connsiteY120" fmla="*/ 4527550 h 4571841"/>
              <a:gd name="connsiteX121" fmla="*/ 11334750 w 12192000"/>
              <a:gd name="connsiteY121" fmla="*/ 4527550 h 4571841"/>
              <a:gd name="connsiteX122" fmla="*/ 11334750 w 12192000"/>
              <a:gd name="connsiteY122" fmla="*/ 4527550 h 4571841"/>
              <a:gd name="connsiteX123" fmla="*/ 11525250 w 12192000"/>
              <a:gd name="connsiteY123" fmla="*/ 4527550 h 4571841"/>
              <a:gd name="connsiteX124" fmla="*/ 11525250 w 12192000"/>
              <a:gd name="connsiteY124" fmla="*/ 4527550 h 4571841"/>
              <a:gd name="connsiteX125" fmla="*/ 11715750 w 12192000"/>
              <a:gd name="connsiteY125" fmla="*/ 4527550 h 4571841"/>
              <a:gd name="connsiteX126" fmla="*/ 11715750 w 12192000"/>
              <a:gd name="connsiteY126" fmla="*/ 4527550 h 4571841"/>
              <a:gd name="connsiteX127" fmla="*/ 11906250 w 12192000"/>
              <a:gd name="connsiteY127" fmla="*/ 4527550 h 4571841"/>
              <a:gd name="connsiteX128" fmla="*/ 11906250 w 12192000"/>
              <a:gd name="connsiteY128" fmla="*/ 4527550 h 4571841"/>
              <a:gd name="connsiteX129" fmla="*/ 12096750 w 12192000"/>
              <a:gd name="connsiteY129" fmla="*/ 4527550 h 4571841"/>
              <a:gd name="connsiteX130" fmla="*/ 12096750 w 12192000"/>
              <a:gd name="connsiteY130" fmla="*/ 4527550 h 4571841"/>
              <a:gd name="connsiteX131" fmla="*/ 12192000 w 12192000"/>
              <a:gd name="connsiteY131" fmla="*/ 4483100 h 4571841"/>
              <a:gd name="connsiteX132" fmla="*/ 12192000 w 12192000"/>
              <a:gd name="connsiteY132" fmla="*/ 0 h 45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12192000" h="4571841">
                <a:moveTo>
                  <a:pt x="12192000" y="0"/>
                </a:moveTo>
                <a:lnTo>
                  <a:pt x="0" y="0"/>
                </a:lnTo>
                <a:lnTo>
                  <a:pt x="0" y="4483100"/>
                </a:lnTo>
                <a:cubicBezTo>
                  <a:pt x="34925" y="4483100"/>
                  <a:pt x="70485" y="4497705"/>
                  <a:pt x="95250" y="4527550"/>
                </a:cubicBezTo>
                <a:lnTo>
                  <a:pt x="95250" y="4527550"/>
                </a:lnTo>
                <a:cubicBezTo>
                  <a:pt x="144780" y="4586605"/>
                  <a:pt x="236220" y="4586605"/>
                  <a:pt x="285750" y="4527550"/>
                </a:cubicBezTo>
                <a:lnTo>
                  <a:pt x="285750" y="4527550"/>
                </a:lnTo>
                <a:cubicBezTo>
                  <a:pt x="335280" y="4468495"/>
                  <a:pt x="426720" y="4468495"/>
                  <a:pt x="476250" y="4527550"/>
                </a:cubicBezTo>
                <a:lnTo>
                  <a:pt x="476250" y="4527550"/>
                </a:lnTo>
                <a:cubicBezTo>
                  <a:pt x="525780" y="4586605"/>
                  <a:pt x="617220" y="4586605"/>
                  <a:pt x="666750" y="4527550"/>
                </a:cubicBezTo>
                <a:lnTo>
                  <a:pt x="666750" y="4527550"/>
                </a:lnTo>
                <a:cubicBezTo>
                  <a:pt x="716280" y="4468495"/>
                  <a:pt x="807720" y="4468495"/>
                  <a:pt x="857250" y="4527550"/>
                </a:cubicBezTo>
                <a:lnTo>
                  <a:pt x="857250" y="4527550"/>
                </a:lnTo>
                <a:cubicBezTo>
                  <a:pt x="906780" y="4586605"/>
                  <a:pt x="998220" y="4586605"/>
                  <a:pt x="1047750" y="4527550"/>
                </a:cubicBezTo>
                <a:lnTo>
                  <a:pt x="1047750" y="4527550"/>
                </a:lnTo>
                <a:cubicBezTo>
                  <a:pt x="1097280" y="4468495"/>
                  <a:pt x="1188720" y="4468495"/>
                  <a:pt x="1238250" y="4527550"/>
                </a:cubicBezTo>
                <a:lnTo>
                  <a:pt x="1238250" y="4527550"/>
                </a:lnTo>
                <a:cubicBezTo>
                  <a:pt x="1287780" y="4586605"/>
                  <a:pt x="1379220" y="4586605"/>
                  <a:pt x="1428750" y="4527550"/>
                </a:cubicBezTo>
                <a:lnTo>
                  <a:pt x="1428750" y="4527550"/>
                </a:lnTo>
                <a:cubicBezTo>
                  <a:pt x="1478280" y="4468495"/>
                  <a:pt x="1569720" y="4468495"/>
                  <a:pt x="1619250" y="4527550"/>
                </a:cubicBezTo>
                <a:lnTo>
                  <a:pt x="1619250" y="4527550"/>
                </a:lnTo>
                <a:cubicBezTo>
                  <a:pt x="1668780" y="4586605"/>
                  <a:pt x="1760220" y="4586605"/>
                  <a:pt x="1809750" y="4527550"/>
                </a:cubicBezTo>
                <a:lnTo>
                  <a:pt x="1809750" y="4527550"/>
                </a:lnTo>
                <a:cubicBezTo>
                  <a:pt x="1859280" y="4468495"/>
                  <a:pt x="1950720" y="4468495"/>
                  <a:pt x="2000250" y="4527550"/>
                </a:cubicBezTo>
                <a:lnTo>
                  <a:pt x="2000250" y="4527550"/>
                </a:lnTo>
                <a:cubicBezTo>
                  <a:pt x="2049780" y="4586605"/>
                  <a:pt x="2141220" y="4586605"/>
                  <a:pt x="2190750" y="4527550"/>
                </a:cubicBezTo>
                <a:lnTo>
                  <a:pt x="2190750" y="4527550"/>
                </a:lnTo>
                <a:cubicBezTo>
                  <a:pt x="2240280" y="4468495"/>
                  <a:pt x="2331720" y="4468495"/>
                  <a:pt x="2381250" y="4527550"/>
                </a:cubicBezTo>
                <a:lnTo>
                  <a:pt x="2381250" y="4527550"/>
                </a:lnTo>
                <a:cubicBezTo>
                  <a:pt x="2430780" y="4586605"/>
                  <a:pt x="2522220" y="4586605"/>
                  <a:pt x="2571750" y="4527550"/>
                </a:cubicBezTo>
                <a:lnTo>
                  <a:pt x="2571750" y="4527550"/>
                </a:lnTo>
                <a:cubicBezTo>
                  <a:pt x="2621280" y="4468495"/>
                  <a:pt x="2712720" y="4468495"/>
                  <a:pt x="2762250" y="4527550"/>
                </a:cubicBezTo>
                <a:lnTo>
                  <a:pt x="2762250" y="4527550"/>
                </a:lnTo>
                <a:cubicBezTo>
                  <a:pt x="2811780" y="4586605"/>
                  <a:pt x="2903220" y="4586605"/>
                  <a:pt x="2952750" y="4527550"/>
                </a:cubicBezTo>
                <a:lnTo>
                  <a:pt x="2952750" y="4527550"/>
                </a:lnTo>
                <a:cubicBezTo>
                  <a:pt x="3002280" y="4468495"/>
                  <a:pt x="3093720" y="4468495"/>
                  <a:pt x="3143250" y="4527550"/>
                </a:cubicBezTo>
                <a:lnTo>
                  <a:pt x="3143250" y="4527550"/>
                </a:lnTo>
                <a:cubicBezTo>
                  <a:pt x="3192780" y="4586605"/>
                  <a:pt x="3284220" y="4586605"/>
                  <a:pt x="3333750" y="4527550"/>
                </a:cubicBezTo>
                <a:lnTo>
                  <a:pt x="3333750" y="4527550"/>
                </a:lnTo>
                <a:cubicBezTo>
                  <a:pt x="3383280" y="4468495"/>
                  <a:pt x="3474720" y="4468495"/>
                  <a:pt x="3524250" y="4527550"/>
                </a:cubicBezTo>
                <a:lnTo>
                  <a:pt x="3524250" y="4527550"/>
                </a:lnTo>
                <a:cubicBezTo>
                  <a:pt x="3573780" y="4586605"/>
                  <a:pt x="3665220" y="4586605"/>
                  <a:pt x="3714750" y="4527550"/>
                </a:cubicBezTo>
                <a:lnTo>
                  <a:pt x="3714750" y="4527550"/>
                </a:lnTo>
                <a:cubicBezTo>
                  <a:pt x="3764280" y="4468495"/>
                  <a:pt x="3855720" y="4468495"/>
                  <a:pt x="3905250" y="4527550"/>
                </a:cubicBezTo>
                <a:lnTo>
                  <a:pt x="3905250" y="4527550"/>
                </a:lnTo>
                <a:cubicBezTo>
                  <a:pt x="3954780" y="4586605"/>
                  <a:pt x="4046220" y="4586605"/>
                  <a:pt x="4095750" y="4527550"/>
                </a:cubicBezTo>
                <a:lnTo>
                  <a:pt x="4095750" y="4527550"/>
                </a:lnTo>
                <a:cubicBezTo>
                  <a:pt x="4145280" y="4468495"/>
                  <a:pt x="4236720" y="4468495"/>
                  <a:pt x="4286250" y="4527550"/>
                </a:cubicBezTo>
                <a:lnTo>
                  <a:pt x="4286250" y="4527550"/>
                </a:lnTo>
                <a:cubicBezTo>
                  <a:pt x="4335780" y="4586605"/>
                  <a:pt x="4427220" y="4586605"/>
                  <a:pt x="4476750" y="4527550"/>
                </a:cubicBezTo>
                <a:lnTo>
                  <a:pt x="4476750" y="4527550"/>
                </a:lnTo>
                <a:cubicBezTo>
                  <a:pt x="4526280" y="4468495"/>
                  <a:pt x="4617720" y="4468495"/>
                  <a:pt x="4667250" y="4527550"/>
                </a:cubicBezTo>
                <a:lnTo>
                  <a:pt x="4667250" y="4527550"/>
                </a:lnTo>
                <a:cubicBezTo>
                  <a:pt x="4716780" y="4586605"/>
                  <a:pt x="4808220" y="4586605"/>
                  <a:pt x="4857750" y="4527550"/>
                </a:cubicBezTo>
                <a:lnTo>
                  <a:pt x="4857750" y="4527550"/>
                </a:lnTo>
                <a:cubicBezTo>
                  <a:pt x="4907280" y="4468495"/>
                  <a:pt x="4998720" y="4468495"/>
                  <a:pt x="5048250" y="4527550"/>
                </a:cubicBezTo>
                <a:lnTo>
                  <a:pt x="5048250" y="4527550"/>
                </a:lnTo>
                <a:cubicBezTo>
                  <a:pt x="5097780" y="4586605"/>
                  <a:pt x="5189220" y="4586605"/>
                  <a:pt x="5238750" y="4527550"/>
                </a:cubicBezTo>
                <a:lnTo>
                  <a:pt x="5238750" y="4527550"/>
                </a:lnTo>
                <a:cubicBezTo>
                  <a:pt x="5288280" y="4468495"/>
                  <a:pt x="5379720" y="4468495"/>
                  <a:pt x="5429250" y="4527550"/>
                </a:cubicBezTo>
                <a:lnTo>
                  <a:pt x="5429250" y="4527550"/>
                </a:lnTo>
                <a:cubicBezTo>
                  <a:pt x="5478780" y="4586605"/>
                  <a:pt x="5570220" y="4586605"/>
                  <a:pt x="5619750" y="4527550"/>
                </a:cubicBezTo>
                <a:lnTo>
                  <a:pt x="5619750" y="4527550"/>
                </a:lnTo>
                <a:cubicBezTo>
                  <a:pt x="5669280" y="4468495"/>
                  <a:pt x="5760720" y="4468495"/>
                  <a:pt x="5810250" y="4527550"/>
                </a:cubicBezTo>
                <a:lnTo>
                  <a:pt x="5810250" y="4527550"/>
                </a:lnTo>
                <a:cubicBezTo>
                  <a:pt x="5859780" y="4586605"/>
                  <a:pt x="5951220" y="4586605"/>
                  <a:pt x="6000750" y="4527550"/>
                </a:cubicBezTo>
                <a:lnTo>
                  <a:pt x="6000750" y="4527550"/>
                </a:lnTo>
                <a:cubicBezTo>
                  <a:pt x="6050280" y="4468495"/>
                  <a:pt x="6141720" y="4468495"/>
                  <a:pt x="6191250" y="4527550"/>
                </a:cubicBezTo>
                <a:lnTo>
                  <a:pt x="6191250" y="4527550"/>
                </a:lnTo>
                <a:cubicBezTo>
                  <a:pt x="6240780" y="4586605"/>
                  <a:pt x="6332220" y="4586605"/>
                  <a:pt x="6381750" y="4527550"/>
                </a:cubicBezTo>
                <a:lnTo>
                  <a:pt x="6381750" y="4527550"/>
                </a:lnTo>
                <a:cubicBezTo>
                  <a:pt x="6431280" y="4468495"/>
                  <a:pt x="6522720" y="4468495"/>
                  <a:pt x="6572250" y="4527550"/>
                </a:cubicBezTo>
                <a:lnTo>
                  <a:pt x="6572250" y="4527550"/>
                </a:lnTo>
                <a:cubicBezTo>
                  <a:pt x="6621781" y="4586605"/>
                  <a:pt x="6713220" y="4586605"/>
                  <a:pt x="6762750" y="4527550"/>
                </a:cubicBezTo>
                <a:lnTo>
                  <a:pt x="6762750" y="4527550"/>
                </a:lnTo>
                <a:cubicBezTo>
                  <a:pt x="6812281" y="4468495"/>
                  <a:pt x="6903720" y="4468495"/>
                  <a:pt x="6953250" y="4527550"/>
                </a:cubicBezTo>
                <a:lnTo>
                  <a:pt x="6953250" y="4527550"/>
                </a:lnTo>
                <a:cubicBezTo>
                  <a:pt x="7002781" y="4586605"/>
                  <a:pt x="7094220" y="4586605"/>
                  <a:pt x="7143750" y="4527550"/>
                </a:cubicBezTo>
                <a:lnTo>
                  <a:pt x="7143750" y="4527550"/>
                </a:lnTo>
                <a:cubicBezTo>
                  <a:pt x="7193281" y="4468495"/>
                  <a:pt x="7284720" y="4468495"/>
                  <a:pt x="7334250" y="4527550"/>
                </a:cubicBezTo>
                <a:lnTo>
                  <a:pt x="7334250" y="4527550"/>
                </a:lnTo>
                <a:cubicBezTo>
                  <a:pt x="7383781" y="4586605"/>
                  <a:pt x="7475220" y="4586605"/>
                  <a:pt x="7524750" y="4527550"/>
                </a:cubicBezTo>
                <a:lnTo>
                  <a:pt x="7524750" y="4527550"/>
                </a:lnTo>
                <a:cubicBezTo>
                  <a:pt x="7574281" y="4468495"/>
                  <a:pt x="7665720" y="4468495"/>
                  <a:pt x="7715250" y="4527550"/>
                </a:cubicBezTo>
                <a:lnTo>
                  <a:pt x="7715250" y="4527550"/>
                </a:lnTo>
                <a:cubicBezTo>
                  <a:pt x="7764781" y="4586605"/>
                  <a:pt x="7856220" y="4586605"/>
                  <a:pt x="7905750" y="4527550"/>
                </a:cubicBezTo>
                <a:lnTo>
                  <a:pt x="7905750" y="4527550"/>
                </a:lnTo>
                <a:cubicBezTo>
                  <a:pt x="7955281" y="4468495"/>
                  <a:pt x="8046720" y="4468495"/>
                  <a:pt x="8096250" y="4527550"/>
                </a:cubicBezTo>
                <a:lnTo>
                  <a:pt x="8096250" y="4527550"/>
                </a:lnTo>
                <a:cubicBezTo>
                  <a:pt x="8145781" y="4586605"/>
                  <a:pt x="8237220" y="4586605"/>
                  <a:pt x="8286750" y="4527550"/>
                </a:cubicBezTo>
                <a:lnTo>
                  <a:pt x="8286750" y="4527550"/>
                </a:lnTo>
                <a:cubicBezTo>
                  <a:pt x="8336281" y="4468495"/>
                  <a:pt x="8427720" y="4468495"/>
                  <a:pt x="8477250" y="4527550"/>
                </a:cubicBezTo>
                <a:lnTo>
                  <a:pt x="8477250" y="4527550"/>
                </a:lnTo>
                <a:cubicBezTo>
                  <a:pt x="8526780" y="4586605"/>
                  <a:pt x="8618220" y="4586605"/>
                  <a:pt x="8667750" y="4527550"/>
                </a:cubicBezTo>
                <a:lnTo>
                  <a:pt x="8667750" y="4527550"/>
                </a:lnTo>
                <a:cubicBezTo>
                  <a:pt x="8717280" y="4468495"/>
                  <a:pt x="8808720" y="4468495"/>
                  <a:pt x="8858250" y="4527550"/>
                </a:cubicBezTo>
                <a:lnTo>
                  <a:pt x="8858250" y="4527550"/>
                </a:lnTo>
                <a:cubicBezTo>
                  <a:pt x="8907780" y="4586605"/>
                  <a:pt x="8999220" y="4586605"/>
                  <a:pt x="9048750" y="4527550"/>
                </a:cubicBezTo>
                <a:lnTo>
                  <a:pt x="9048750" y="4527550"/>
                </a:lnTo>
                <a:cubicBezTo>
                  <a:pt x="9098280" y="4468495"/>
                  <a:pt x="9189720" y="4468495"/>
                  <a:pt x="9239250" y="4527550"/>
                </a:cubicBezTo>
                <a:lnTo>
                  <a:pt x="9239250" y="4527550"/>
                </a:lnTo>
                <a:cubicBezTo>
                  <a:pt x="9288780" y="4586605"/>
                  <a:pt x="9380220" y="4586605"/>
                  <a:pt x="9429750" y="4527550"/>
                </a:cubicBezTo>
                <a:lnTo>
                  <a:pt x="9429750" y="4527550"/>
                </a:lnTo>
                <a:cubicBezTo>
                  <a:pt x="9479280" y="4468495"/>
                  <a:pt x="9570720" y="4468495"/>
                  <a:pt x="9620250" y="4527550"/>
                </a:cubicBezTo>
                <a:lnTo>
                  <a:pt x="9620250" y="4527550"/>
                </a:lnTo>
                <a:cubicBezTo>
                  <a:pt x="9669780" y="4586605"/>
                  <a:pt x="9761220" y="4586605"/>
                  <a:pt x="9810750" y="4527550"/>
                </a:cubicBezTo>
                <a:lnTo>
                  <a:pt x="9810750" y="4527550"/>
                </a:lnTo>
                <a:cubicBezTo>
                  <a:pt x="9860280" y="4468495"/>
                  <a:pt x="9951720" y="4468495"/>
                  <a:pt x="10001250" y="4527550"/>
                </a:cubicBezTo>
                <a:lnTo>
                  <a:pt x="10001250" y="4527550"/>
                </a:lnTo>
                <a:cubicBezTo>
                  <a:pt x="10050780" y="4586605"/>
                  <a:pt x="10142220" y="4586605"/>
                  <a:pt x="10191750" y="4527550"/>
                </a:cubicBezTo>
                <a:lnTo>
                  <a:pt x="10191750" y="4527550"/>
                </a:lnTo>
                <a:cubicBezTo>
                  <a:pt x="10241280" y="4468495"/>
                  <a:pt x="10332720" y="4468495"/>
                  <a:pt x="10382250" y="4527550"/>
                </a:cubicBezTo>
                <a:lnTo>
                  <a:pt x="10382250" y="4527550"/>
                </a:lnTo>
                <a:cubicBezTo>
                  <a:pt x="10431780" y="4586605"/>
                  <a:pt x="10523220" y="4586605"/>
                  <a:pt x="10572750" y="4527550"/>
                </a:cubicBezTo>
                <a:lnTo>
                  <a:pt x="10572750" y="4527550"/>
                </a:lnTo>
                <a:cubicBezTo>
                  <a:pt x="10622280" y="4468495"/>
                  <a:pt x="10713720" y="4468495"/>
                  <a:pt x="10763250" y="4527550"/>
                </a:cubicBezTo>
                <a:lnTo>
                  <a:pt x="10763250" y="4527550"/>
                </a:lnTo>
                <a:cubicBezTo>
                  <a:pt x="10812780" y="4586605"/>
                  <a:pt x="10904220" y="4586605"/>
                  <a:pt x="10953750" y="4527550"/>
                </a:cubicBezTo>
                <a:lnTo>
                  <a:pt x="10953750" y="4527550"/>
                </a:lnTo>
                <a:cubicBezTo>
                  <a:pt x="11003280" y="4468495"/>
                  <a:pt x="11094720" y="4468495"/>
                  <a:pt x="11144250" y="4527550"/>
                </a:cubicBezTo>
                <a:lnTo>
                  <a:pt x="11144250" y="4527550"/>
                </a:lnTo>
                <a:cubicBezTo>
                  <a:pt x="11193780" y="4586605"/>
                  <a:pt x="11285220" y="4586605"/>
                  <a:pt x="11334750" y="4527550"/>
                </a:cubicBezTo>
                <a:lnTo>
                  <a:pt x="11334750" y="4527550"/>
                </a:lnTo>
                <a:cubicBezTo>
                  <a:pt x="11384280" y="4468495"/>
                  <a:pt x="11475720" y="4468495"/>
                  <a:pt x="11525250" y="4527550"/>
                </a:cubicBezTo>
                <a:lnTo>
                  <a:pt x="11525250" y="4527550"/>
                </a:lnTo>
                <a:cubicBezTo>
                  <a:pt x="11574780" y="4586605"/>
                  <a:pt x="11666220" y="4586605"/>
                  <a:pt x="11715750" y="4527550"/>
                </a:cubicBezTo>
                <a:lnTo>
                  <a:pt x="11715750" y="4527550"/>
                </a:lnTo>
                <a:cubicBezTo>
                  <a:pt x="11765280" y="4468495"/>
                  <a:pt x="11856720" y="4468495"/>
                  <a:pt x="11906250" y="4527550"/>
                </a:cubicBezTo>
                <a:lnTo>
                  <a:pt x="11906250" y="4527550"/>
                </a:lnTo>
                <a:cubicBezTo>
                  <a:pt x="11955780" y="4586605"/>
                  <a:pt x="12047220" y="4586605"/>
                  <a:pt x="12096750" y="4527550"/>
                </a:cubicBezTo>
                <a:lnTo>
                  <a:pt x="12096750" y="4527550"/>
                </a:lnTo>
                <a:cubicBezTo>
                  <a:pt x="12121515" y="4497705"/>
                  <a:pt x="12157075" y="4483100"/>
                  <a:pt x="12192000" y="4483100"/>
                </a:cubicBezTo>
                <a:lnTo>
                  <a:pt x="12192000" y="0"/>
                </a:lnTo>
                <a:close/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A7C40D-E288-8621-17EA-4EA24A9CD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1341438"/>
            <a:ext cx="9937750" cy="1719262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C0726F-A5AE-7935-6A3E-702BE258B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125" y="3429001"/>
            <a:ext cx="9937750" cy="208756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9432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rije vorm 13">
            <a:extLst>
              <a:ext uri="{FF2B5EF4-FFF2-40B4-BE49-F238E27FC236}">
                <a16:creationId xmlns:a16="http://schemas.microsoft.com/office/drawing/2014/main" id="{4E0B8E6C-357B-8B10-B4AA-C9AE805D0478}"/>
              </a:ext>
            </a:extLst>
          </p:cNvPr>
          <p:cNvSpPr/>
          <p:nvPr/>
        </p:nvSpPr>
        <p:spPr>
          <a:xfrm>
            <a:off x="0" y="5715000"/>
            <a:ext cx="12192000" cy="1143000"/>
          </a:xfrm>
          <a:custGeom>
            <a:avLst/>
            <a:gdLst>
              <a:gd name="connsiteX0" fmla="*/ 12001500 w 12192000"/>
              <a:gd name="connsiteY0" fmla="*/ 0 h 1143000"/>
              <a:gd name="connsiteX1" fmla="*/ 11811000 w 12192000"/>
              <a:gd name="connsiteY1" fmla="*/ 190500 h 1143000"/>
              <a:gd name="connsiteX2" fmla="*/ 11620500 w 12192000"/>
              <a:gd name="connsiteY2" fmla="*/ 0 h 1143000"/>
              <a:gd name="connsiteX3" fmla="*/ 11430000 w 12192000"/>
              <a:gd name="connsiteY3" fmla="*/ 190500 h 1143000"/>
              <a:gd name="connsiteX4" fmla="*/ 11239500 w 12192000"/>
              <a:gd name="connsiteY4" fmla="*/ 0 h 1143000"/>
              <a:gd name="connsiteX5" fmla="*/ 11049000 w 12192000"/>
              <a:gd name="connsiteY5" fmla="*/ 190500 h 1143000"/>
              <a:gd name="connsiteX6" fmla="*/ 10858500 w 12192000"/>
              <a:gd name="connsiteY6" fmla="*/ 0 h 1143000"/>
              <a:gd name="connsiteX7" fmla="*/ 10668000 w 12192000"/>
              <a:gd name="connsiteY7" fmla="*/ 190500 h 1143000"/>
              <a:gd name="connsiteX8" fmla="*/ 10477500 w 12192000"/>
              <a:gd name="connsiteY8" fmla="*/ 0 h 1143000"/>
              <a:gd name="connsiteX9" fmla="*/ 10287000 w 12192000"/>
              <a:gd name="connsiteY9" fmla="*/ 190500 h 1143000"/>
              <a:gd name="connsiteX10" fmla="*/ 10096500 w 12192000"/>
              <a:gd name="connsiteY10" fmla="*/ 0 h 1143000"/>
              <a:gd name="connsiteX11" fmla="*/ 9906000 w 12192000"/>
              <a:gd name="connsiteY11" fmla="*/ 190500 h 1143000"/>
              <a:gd name="connsiteX12" fmla="*/ 9715500 w 12192000"/>
              <a:gd name="connsiteY12" fmla="*/ 0 h 1143000"/>
              <a:gd name="connsiteX13" fmla="*/ 9525000 w 12192000"/>
              <a:gd name="connsiteY13" fmla="*/ 190500 h 1143000"/>
              <a:gd name="connsiteX14" fmla="*/ 9334500 w 12192000"/>
              <a:gd name="connsiteY14" fmla="*/ 0 h 1143000"/>
              <a:gd name="connsiteX15" fmla="*/ 9144000 w 12192000"/>
              <a:gd name="connsiteY15" fmla="*/ 190500 h 1143000"/>
              <a:gd name="connsiteX16" fmla="*/ 8953500 w 12192000"/>
              <a:gd name="connsiteY16" fmla="*/ 0 h 1143000"/>
              <a:gd name="connsiteX17" fmla="*/ 8763000 w 12192000"/>
              <a:gd name="connsiteY17" fmla="*/ 190500 h 1143000"/>
              <a:gd name="connsiteX18" fmla="*/ 8572500 w 12192000"/>
              <a:gd name="connsiteY18" fmla="*/ 0 h 1143000"/>
              <a:gd name="connsiteX19" fmla="*/ 8382000 w 12192000"/>
              <a:gd name="connsiteY19" fmla="*/ 190500 h 1143000"/>
              <a:gd name="connsiteX20" fmla="*/ 8191500 w 12192000"/>
              <a:gd name="connsiteY20" fmla="*/ 0 h 1143000"/>
              <a:gd name="connsiteX21" fmla="*/ 8001000 w 12192000"/>
              <a:gd name="connsiteY21" fmla="*/ 190500 h 1143000"/>
              <a:gd name="connsiteX22" fmla="*/ 7810500 w 12192000"/>
              <a:gd name="connsiteY22" fmla="*/ 0 h 1143000"/>
              <a:gd name="connsiteX23" fmla="*/ 7620000 w 12192000"/>
              <a:gd name="connsiteY23" fmla="*/ 190500 h 1143000"/>
              <a:gd name="connsiteX24" fmla="*/ 7429500 w 12192000"/>
              <a:gd name="connsiteY24" fmla="*/ 0 h 1143000"/>
              <a:gd name="connsiteX25" fmla="*/ 7239000 w 12192000"/>
              <a:gd name="connsiteY25" fmla="*/ 190500 h 1143000"/>
              <a:gd name="connsiteX26" fmla="*/ 7048500 w 12192000"/>
              <a:gd name="connsiteY26" fmla="*/ 0 h 1143000"/>
              <a:gd name="connsiteX27" fmla="*/ 6858000 w 12192000"/>
              <a:gd name="connsiteY27" fmla="*/ 190500 h 1143000"/>
              <a:gd name="connsiteX28" fmla="*/ 6667500 w 12192000"/>
              <a:gd name="connsiteY28" fmla="*/ 0 h 1143000"/>
              <a:gd name="connsiteX29" fmla="*/ 6477000 w 12192000"/>
              <a:gd name="connsiteY29" fmla="*/ 190500 h 1143000"/>
              <a:gd name="connsiteX30" fmla="*/ 6286500 w 12192000"/>
              <a:gd name="connsiteY30" fmla="*/ 0 h 1143000"/>
              <a:gd name="connsiteX31" fmla="*/ 6096000 w 12192000"/>
              <a:gd name="connsiteY31" fmla="*/ 190500 h 1143000"/>
              <a:gd name="connsiteX32" fmla="*/ 5905500 w 12192000"/>
              <a:gd name="connsiteY32" fmla="*/ 0 h 1143000"/>
              <a:gd name="connsiteX33" fmla="*/ 5715000 w 12192000"/>
              <a:gd name="connsiteY33" fmla="*/ 190500 h 1143000"/>
              <a:gd name="connsiteX34" fmla="*/ 5524500 w 12192000"/>
              <a:gd name="connsiteY34" fmla="*/ 0 h 1143000"/>
              <a:gd name="connsiteX35" fmla="*/ 5334000 w 12192000"/>
              <a:gd name="connsiteY35" fmla="*/ 190500 h 1143000"/>
              <a:gd name="connsiteX36" fmla="*/ 5143500 w 12192000"/>
              <a:gd name="connsiteY36" fmla="*/ 0 h 1143000"/>
              <a:gd name="connsiteX37" fmla="*/ 4953000 w 12192000"/>
              <a:gd name="connsiteY37" fmla="*/ 190500 h 1143000"/>
              <a:gd name="connsiteX38" fmla="*/ 4762500 w 12192000"/>
              <a:gd name="connsiteY38" fmla="*/ 0 h 1143000"/>
              <a:gd name="connsiteX39" fmla="*/ 4572000 w 12192000"/>
              <a:gd name="connsiteY39" fmla="*/ 190500 h 1143000"/>
              <a:gd name="connsiteX40" fmla="*/ 4381500 w 12192000"/>
              <a:gd name="connsiteY40" fmla="*/ 0 h 1143000"/>
              <a:gd name="connsiteX41" fmla="*/ 4191000 w 12192000"/>
              <a:gd name="connsiteY41" fmla="*/ 190500 h 1143000"/>
              <a:gd name="connsiteX42" fmla="*/ 4000500 w 12192000"/>
              <a:gd name="connsiteY42" fmla="*/ 0 h 1143000"/>
              <a:gd name="connsiteX43" fmla="*/ 3810000 w 12192000"/>
              <a:gd name="connsiteY43" fmla="*/ 190500 h 1143000"/>
              <a:gd name="connsiteX44" fmla="*/ 3619500 w 12192000"/>
              <a:gd name="connsiteY44" fmla="*/ 0 h 1143000"/>
              <a:gd name="connsiteX45" fmla="*/ 3429000 w 12192000"/>
              <a:gd name="connsiteY45" fmla="*/ 190500 h 1143000"/>
              <a:gd name="connsiteX46" fmla="*/ 3238500 w 12192000"/>
              <a:gd name="connsiteY46" fmla="*/ 0 h 1143000"/>
              <a:gd name="connsiteX47" fmla="*/ 3048000 w 12192000"/>
              <a:gd name="connsiteY47" fmla="*/ 190500 h 1143000"/>
              <a:gd name="connsiteX48" fmla="*/ 2857500 w 12192000"/>
              <a:gd name="connsiteY48" fmla="*/ 0 h 1143000"/>
              <a:gd name="connsiteX49" fmla="*/ 2667000 w 12192000"/>
              <a:gd name="connsiteY49" fmla="*/ 190500 h 1143000"/>
              <a:gd name="connsiteX50" fmla="*/ 2476500 w 12192000"/>
              <a:gd name="connsiteY50" fmla="*/ 0 h 1143000"/>
              <a:gd name="connsiteX51" fmla="*/ 2286000 w 12192000"/>
              <a:gd name="connsiteY51" fmla="*/ 190500 h 1143000"/>
              <a:gd name="connsiteX52" fmla="*/ 2095500 w 12192000"/>
              <a:gd name="connsiteY52" fmla="*/ 0 h 1143000"/>
              <a:gd name="connsiteX53" fmla="*/ 1905000 w 12192000"/>
              <a:gd name="connsiteY53" fmla="*/ 190500 h 1143000"/>
              <a:gd name="connsiteX54" fmla="*/ 1714500 w 12192000"/>
              <a:gd name="connsiteY54" fmla="*/ 0 h 1143000"/>
              <a:gd name="connsiteX55" fmla="*/ 1524000 w 12192000"/>
              <a:gd name="connsiteY55" fmla="*/ 190500 h 1143000"/>
              <a:gd name="connsiteX56" fmla="*/ 1333500 w 12192000"/>
              <a:gd name="connsiteY56" fmla="*/ 0 h 1143000"/>
              <a:gd name="connsiteX57" fmla="*/ 1143000 w 12192000"/>
              <a:gd name="connsiteY57" fmla="*/ 190500 h 1143000"/>
              <a:gd name="connsiteX58" fmla="*/ 952500 w 12192000"/>
              <a:gd name="connsiteY58" fmla="*/ 0 h 1143000"/>
              <a:gd name="connsiteX59" fmla="*/ 762000 w 12192000"/>
              <a:gd name="connsiteY59" fmla="*/ 190500 h 1143000"/>
              <a:gd name="connsiteX60" fmla="*/ 571500 w 12192000"/>
              <a:gd name="connsiteY60" fmla="*/ 0 h 1143000"/>
              <a:gd name="connsiteX61" fmla="*/ 381000 w 12192000"/>
              <a:gd name="connsiteY61" fmla="*/ 190500 h 1143000"/>
              <a:gd name="connsiteX62" fmla="*/ 190500 w 12192000"/>
              <a:gd name="connsiteY62" fmla="*/ 0 h 1143000"/>
              <a:gd name="connsiteX63" fmla="*/ 0 w 12192000"/>
              <a:gd name="connsiteY63" fmla="*/ 190500 h 1143000"/>
              <a:gd name="connsiteX64" fmla="*/ 0 w 12192000"/>
              <a:gd name="connsiteY64" fmla="*/ 1143000 h 1143000"/>
              <a:gd name="connsiteX65" fmla="*/ 12192000 w 12192000"/>
              <a:gd name="connsiteY65" fmla="*/ 1143000 h 1143000"/>
              <a:gd name="connsiteX66" fmla="*/ 12192000 w 12192000"/>
              <a:gd name="connsiteY66" fmla="*/ 190500 h 1143000"/>
              <a:gd name="connsiteX67" fmla="*/ 12001500 w 12192000"/>
              <a:gd name="connsiteY67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2192000" h="1143000">
                <a:moveTo>
                  <a:pt x="12001500" y="0"/>
                </a:moveTo>
                <a:lnTo>
                  <a:pt x="11811000" y="190500"/>
                </a:lnTo>
                <a:lnTo>
                  <a:pt x="11620500" y="0"/>
                </a:lnTo>
                <a:lnTo>
                  <a:pt x="11430000" y="190500"/>
                </a:lnTo>
                <a:lnTo>
                  <a:pt x="11239500" y="0"/>
                </a:lnTo>
                <a:lnTo>
                  <a:pt x="11049000" y="190500"/>
                </a:lnTo>
                <a:lnTo>
                  <a:pt x="10858500" y="0"/>
                </a:lnTo>
                <a:lnTo>
                  <a:pt x="10668000" y="190500"/>
                </a:lnTo>
                <a:lnTo>
                  <a:pt x="10477500" y="0"/>
                </a:lnTo>
                <a:lnTo>
                  <a:pt x="10287000" y="190500"/>
                </a:lnTo>
                <a:lnTo>
                  <a:pt x="10096500" y="0"/>
                </a:lnTo>
                <a:lnTo>
                  <a:pt x="9906000" y="190500"/>
                </a:lnTo>
                <a:lnTo>
                  <a:pt x="9715500" y="0"/>
                </a:lnTo>
                <a:lnTo>
                  <a:pt x="9525000" y="190500"/>
                </a:lnTo>
                <a:lnTo>
                  <a:pt x="9334500" y="0"/>
                </a:lnTo>
                <a:lnTo>
                  <a:pt x="9144000" y="190500"/>
                </a:lnTo>
                <a:lnTo>
                  <a:pt x="8953500" y="0"/>
                </a:lnTo>
                <a:lnTo>
                  <a:pt x="8763000" y="190500"/>
                </a:lnTo>
                <a:lnTo>
                  <a:pt x="8572500" y="0"/>
                </a:lnTo>
                <a:lnTo>
                  <a:pt x="8382000" y="190500"/>
                </a:lnTo>
                <a:lnTo>
                  <a:pt x="8191500" y="0"/>
                </a:lnTo>
                <a:lnTo>
                  <a:pt x="8001000" y="190500"/>
                </a:lnTo>
                <a:lnTo>
                  <a:pt x="7810500" y="0"/>
                </a:lnTo>
                <a:lnTo>
                  <a:pt x="7620000" y="190500"/>
                </a:lnTo>
                <a:lnTo>
                  <a:pt x="7429500" y="0"/>
                </a:lnTo>
                <a:lnTo>
                  <a:pt x="7239000" y="190500"/>
                </a:lnTo>
                <a:lnTo>
                  <a:pt x="7048500" y="0"/>
                </a:lnTo>
                <a:lnTo>
                  <a:pt x="6858000" y="190500"/>
                </a:lnTo>
                <a:lnTo>
                  <a:pt x="6667500" y="0"/>
                </a:lnTo>
                <a:lnTo>
                  <a:pt x="6477000" y="190500"/>
                </a:lnTo>
                <a:lnTo>
                  <a:pt x="6286500" y="0"/>
                </a:lnTo>
                <a:lnTo>
                  <a:pt x="6096000" y="190500"/>
                </a:lnTo>
                <a:lnTo>
                  <a:pt x="5905500" y="0"/>
                </a:lnTo>
                <a:lnTo>
                  <a:pt x="5715000" y="190500"/>
                </a:lnTo>
                <a:lnTo>
                  <a:pt x="5524500" y="0"/>
                </a:lnTo>
                <a:lnTo>
                  <a:pt x="5334000" y="190500"/>
                </a:lnTo>
                <a:lnTo>
                  <a:pt x="5143500" y="0"/>
                </a:lnTo>
                <a:lnTo>
                  <a:pt x="4953000" y="190500"/>
                </a:lnTo>
                <a:lnTo>
                  <a:pt x="4762500" y="0"/>
                </a:lnTo>
                <a:lnTo>
                  <a:pt x="4572000" y="190500"/>
                </a:lnTo>
                <a:lnTo>
                  <a:pt x="4381500" y="0"/>
                </a:lnTo>
                <a:lnTo>
                  <a:pt x="4191000" y="190500"/>
                </a:lnTo>
                <a:lnTo>
                  <a:pt x="4000500" y="0"/>
                </a:lnTo>
                <a:lnTo>
                  <a:pt x="3810000" y="190500"/>
                </a:lnTo>
                <a:lnTo>
                  <a:pt x="3619500" y="0"/>
                </a:lnTo>
                <a:lnTo>
                  <a:pt x="3429000" y="190500"/>
                </a:lnTo>
                <a:lnTo>
                  <a:pt x="3238500" y="0"/>
                </a:lnTo>
                <a:lnTo>
                  <a:pt x="3048000" y="190500"/>
                </a:lnTo>
                <a:lnTo>
                  <a:pt x="2857500" y="0"/>
                </a:lnTo>
                <a:lnTo>
                  <a:pt x="2667000" y="190500"/>
                </a:lnTo>
                <a:lnTo>
                  <a:pt x="2476500" y="0"/>
                </a:lnTo>
                <a:lnTo>
                  <a:pt x="2286000" y="190500"/>
                </a:lnTo>
                <a:lnTo>
                  <a:pt x="2095500" y="0"/>
                </a:lnTo>
                <a:lnTo>
                  <a:pt x="1905000" y="190500"/>
                </a:lnTo>
                <a:lnTo>
                  <a:pt x="1714500" y="0"/>
                </a:lnTo>
                <a:lnTo>
                  <a:pt x="1524000" y="190500"/>
                </a:lnTo>
                <a:lnTo>
                  <a:pt x="1333500" y="0"/>
                </a:lnTo>
                <a:lnTo>
                  <a:pt x="1143000" y="190500"/>
                </a:lnTo>
                <a:lnTo>
                  <a:pt x="952500" y="0"/>
                </a:lnTo>
                <a:lnTo>
                  <a:pt x="762000" y="190500"/>
                </a:lnTo>
                <a:lnTo>
                  <a:pt x="571500" y="0"/>
                </a:lnTo>
                <a:lnTo>
                  <a:pt x="381000" y="190500"/>
                </a:lnTo>
                <a:lnTo>
                  <a:pt x="190500" y="0"/>
                </a:lnTo>
                <a:lnTo>
                  <a:pt x="0" y="190500"/>
                </a:lnTo>
                <a:lnTo>
                  <a:pt x="0" y="1143000"/>
                </a:lnTo>
                <a:lnTo>
                  <a:pt x="12192000" y="1143000"/>
                </a:lnTo>
                <a:lnTo>
                  <a:pt x="12192000" y="190500"/>
                </a:lnTo>
                <a:lnTo>
                  <a:pt x="12001500" y="0"/>
                </a:lnTo>
                <a:close/>
              </a:path>
            </a:pathLst>
          </a:custGeom>
          <a:solidFill>
            <a:schemeClr val="tx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06D2D2A-0F36-DB8A-572C-4E1BE9A1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4" y="620713"/>
            <a:ext cx="9937751" cy="71999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C4A65C-693D-18ED-B28D-7FCB91E79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124" y="1700213"/>
            <a:ext cx="9937751" cy="38170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1D6B731-A854-EE36-E6EB-7BA25D1084B1}"/>
              </a:ext>
            </a:extLst>
          </p:cNvPr>
          <p:cNvSpPr txBox="1"/>
          <p:nvPr userDrawn="1"/>
        </p:nvSpPr>
        <p:spPr>
          <a:xfrm>
            <a:off x="1127124" y="6280094"/>
            <a:ext cx="4968876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buNone/>
            </a:pPr>
            <a:r>
              <a:rPr lang="nl-NL" sz="15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Vind aansluiting in de energietransitie</a:t>
            </a:r>
            <a:endParaRPr lang="nl-NL" sz="15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90F48EC-BD09-E735-3A2A-94E6827A34A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943840" y="6237287"/>
            <a:ext cx="553496" cy="79211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F1F96DE-59CD-7BD5-DEB2-1B6AFF3298F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400320" y="6164137"/>
            <a:ext cx="1860919" cy="469205"/>
          </a:xfrm>
          <a:prstGeom prst="rect">
            <a:avLst/>
          </a:prstGeom>
        </p:spPr>
      </p:pic>
      <p:sp>
        <p:nvSpPr>
          <p:cNvPr id="10" name="Vrije vorm 9">
            <a:extLst>
              <a:ext uri="{FF2B5EF4-FFF2-40B4-BE49-F238E27FC236}">
                <a16:creationId xmlns:a16="http://schemas.microsoft.com/office/drawing/2014/main" id="{AD5AA347-C5CC-2089-7A51-6137DEFC737C}"/>
              </a:ext>
            </a:extLst>
          </p:cNvPr>
          <p:cNvSpPr/>
          <p:nvPr/>
        </p:nvSpPr>
        <p:spPr>
          <a:xfrm>
            <a:off x="0" y="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/>
            </a:pathLst>
          </a:custGeom>
          <a:solidFill>
            <a:srgbClr val="E3061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480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65" r:id="rId6"/>
    <p:sldLayoutId id="2147483666" r:id="rId7"/>
    <p:sldLayoutId id="2147483652" r:id="rId8"/>
    <p:sldLayoutId id="2147483651" r:id="rId9"/>
    <p:sldLayoutId id="2147483653" r:id="rId10"/>
    <p:sldLayoutId id="2147483654" r:id="rId11"/>
    <p:sldLayoutId id="2147483663" r:id="rId12"/>
    <p:sldLayoutId id="2147483664" r:id="rId13"/>
    <p:sldLayoutId id="2147483656" r:id="rId14"/>
    <p:sldLayoutId id="2147483657" r:id="rId15"/>
    <p:sldLayoutId id="214748365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10" userDrawn="1">
          <p15:clr>
            <a:srgbClr val="F26B43"/>
          </p15:clr>
        </p15:guide>
        <p15:guide id="4" pos="6970" userDrawn="1">
          <p15:clr>
            <a:srgbClr val="F26B43"/>
          </p15:clr>
        </p15:guide>
        <p15:guide id="5" orient="horz" pos="3475" userDrawn="1">
          <p15:clr>
            <a:srgbClr val="F26B43"/>
          </p15:clr>
        </p15:guide>
        <p15:guide id="6" orient="horz" pos="845" userDrawn="1">
          <p15:clr>
            <a:srgbClr val="F26B43"/>
          </p15:clr>
        </p15:guide>
        <p15:guide id="7" orient="horz" pos="1071" userDrawn="1">
          <p15:clr>
            <a:srgbClr val="F26B43"/>
          </p15:clr>
        </p15:guide>
        <p15:guide id="8" orient="horz" pos="391" userDrawn="1">
          <p15:clr>
            <a:srgbClr val="F26B43"/>
          </p15:clr>
        </p15:guide>
        <p15:guide id="9" pos="5292" userDrawn="1">
          <p15:clr>
            <a:srgbClr val="F26B43"/>
          </p15:clr>
        </p15:guide>
        <p15:guide id="10" orient="horz" pos="4065" userDrawn="1">
          <p15:clr>
            <a:srgbClr val="F26B43"/>
          </p15:clr>
        </p15:guide>
        <p15:guide id="11" pos="3976" userDrawn="1">
          <p15:clr>
            <a:srgbClr val="F26B43"/>
          </p15:clr>
        </p15:guide>
        <p15:guide id="12" pos="37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788DD2BB-8D62-D2A9-64DE-28DF54BE48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733" b="9733"/>
          <a:stretch/>
        </p:blipFill>
        <p:spPr/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FC2CE3FE-F839-EE52-6F0C-9DE8CB865F78}"/>
              </a:ext>
            </a:extLst>
          </p:cNvPr>
          <p:cNvSpPr/>
          <p:nvPr/>
        </p:nvSpPr>
        <p:spPr>
          <a:xfrm>
            <a:off x="1055688" y="0"/>
            <a:ext cx="11136311" cy="5516563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75000">
                <a:schemeClr val="accent3">
                  <a:alpha val="9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B720E50C-9DD1-86C2-BE34-2B218C360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124" y="2408033"/>
            <a:ext cx="9937751" cy="1728787"/>
          </a:xfrm>
        </p:spPr>
        <p:txBody>
          <a:bodyPr>
            <a:normAutofit/>
          </a:bodyPr>
          <a:lstStyle/>
          <a:p>
            <a:r>
              <a:rPr lang="nl-NL" dirty="0"/>
              <a:t>Vind aansluiting </a:t>
            </a:r>
            <a:br>
              <a:rPr lang="nl-NL" dirty="0"/>
            </a:br>
            <a:r>
              <a:rPr lang="nl-NL" dirty="0"/>
              <a:t>in de energietransitie</a:t>
            </a:r>
          </a:p>
        </p:txBody>
      </p:sp>
      <p:sp>
        <p:nvSpPr>
          <p:cNvPr id="10" name="Ondertitel 9">
            <a:extLst>
              <a:ext uri="{FF2B5EF4-FFF2-40B4-BE49-F238E27FC236}">
                <a16:creationId xmlns:a16="http://schemas.microsoft.com/office/drawing/2014/main" id="{B86263BA-EBCE-2C28-BA0E-DF5D0734B8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err="1"/>
              <a:t>Subheader</a:t>
            </a:r>
            <a:endParaRPr lang="nl-NL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C4453DB-E25B-00D2-1902-8DC26C4B8D6D}"/>
              </a:ext>
            </a:extLst>
          </p:cNvPr>
          <p:cNvSpPr txBox="1"/>
          <p:nvPr/>
        </p:nvSpPr>
        <p:spPr>
          <a:xfrm>
            <a:off x="5116606" y="63133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559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E987B2E-88BB-96D2-7CCB-7BB65900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Inhoudsopgave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AD970D7-BFA6-68AC-3545-5D2CF9C3A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9263" indent="-442913">
              <a:buNone/>
              <a:tabLst/>
            </a:pPr>
            <a:r>
              <a:rPr lang="nl-NL" sz="2400" b="1" dirty="0"/>
              <a:t>1</a:t>
            </a:r>
            <a:r>
              <a:rPr lang="nl-NL" sz="2400" dirty="0"/>
              <a:t>	</a:t>
            </a:r>
            <a:r>
              <a:rPr lang="nl-NL" sz="2400" dirty="0" err="1"/>
              <a:t>Sedi</a:t>
            </a:r>
            <a:r>
              <a:rPr lang="nl-NL" sz="2400" dirty="0"/>
              <a:t> tem </a:t>
            </a:r>
            <a:r>
              <a:rPr lang="nl-NL" sz="2400" dirty="0" err="1"/>
              <a:t>aut</a:t>
            </a:r>
            <a:r>
              <a:rPr lang="nl-NL" sz="2400" dirty="0"/>
              <a:t> </a:t>
            </a:r>
            <a:r>
              <a:rPr lang="nl-NL" sz="2400" dirty="0" err="1"/>
              <a:t>unt</a:t>
            </a:r>
            <a:endParaRPr lang="nl-NL" sz="2400" dirty="0"/>
          </a:p>
          <a:p>
            <a:pPr marL="449263" indent="-442913">
              <a:buNone/>
              <a:tabLst/>
            </a:pPr>
            <a:r>
              <a:rPr lang="nl-NL" sz="2400" b="1" dirty="0"/>
              <a:t>4</a:t>
            </a:r>
            <a:r>
              <a:rPr lang="nl-NL" sz="2400" dirty="0"/>
              <a:t>	</a:t>
            </a:r>
            <a:r>
              <a:rPr lang="nl-NL" sz="2400" dirty="0" err="1"/>
              <a:t>Quassunt</a:t>
            </a:r>
            <a:r>
              <a:rPr lang="nl-NL" sz="2400" dirty="0"/>
              <a:t> quo </a:t>
            </a:r>
            <a:r>
              <a:rPr lang="nl-NL" sz="2400" dirty="0" err="1"/>
              <a:t>dolut</a:t>
            </a:r>
            <a:endParaRPr lang="nl-NL" sz="2400" dirty="0"/>
          </a:p>
          <a:p>
            <a:pPr marL="449263" indent="-442913">
              <a:buNone/>
              <a:tabLst/>
            </a:pPr>
            <a:r>
              <a:rPr lang="nl-NL" sz="2400" b="1" dirty="0"/>
              <a:t>5</a:t>
            </a:r>
            <a:r>
              <a:rPr lang="nl-NL" sz="2400" dirty="0"/>
              <a:t>	</a:t>
            </a:r>
            <a:r>
              <a:rPr lang="nl-NL" sz="2400" dirty="0" err="1"/>
              <a:t>Occullaboria</a:t>
            </a:r>
            <a:r>
              <a:rPr lang="nl-NL" sz="2400" dirty="0"/>
              <a:t> </a:t>
            </a:r>
            <a:r>
              <a:rPr lang="nl-NL" sz="2400" dirty="0" err="1"/>
              <a:t>volore</a:t>
            </a:r>
            <a:endParaRPr lang="nl-NL" sz="2400" dirty="0"/>
          </a:p>
          <a:p>
            <a:pPr marL="449263" indent="-442913">
              <a:buNone/>
              <a:tabLst/>
            </a:pPr>
            <a:r>
              <a:rPr lang="nl-NL" sz="2400" b="1" dirty="0"/>
              <a:t>6</a:t>
            </a:r>
            <a:r>
              <a:rPr lang="nl-NL" sz="2400" dirty="0"/>
              <a:t>	</a:t>
            </a:r>
            <a:r>
              <a:rPr lang="nl-NL" sz="2400" dirty="0" err="1"/>
              <a:t>Dita</a:t>
            </a:r>
            <a:r>
              <a:rPr lang="nl-NL" sz="2400" dirty="0"/>
              <a:t> </a:t>
            </a:r>
            <a:r>
              <a:rPr lang="nl-NL" sz="2400" dirty="0" err="1"/>
              <a:t>debis</a:t>
            </a:r>
            <a:r>
              <a:rPr lang="nl-NL" sz="2400" dirty="0"/>
              <a:t> </a:t>
            </a:r>
            <a:r>
              <a:rPr lang="nl-NL" sz="2400" dirty="0" err="1"/>
              <a:t>aci</a:t>
            </a:r>
            <a:r>
              <a:rPr lang="nl-NL" sz="2400" dirty="0"/>
              <a:t> </a:t>
            </a:r>
            <a:r>
              <a:rPr lang="nl-NL" sz="2400" dirty="0" err="1"/>
              <a:t>utem</a:t>
            </a:r>
            <a:r>
              <a:rPr lang="nl-NL" sz="2400" dirty="0"/>
              <a:t> labo</a:t>
            </a:r>
          </a:p>
          <a:p>
            <a:pPr marL="449263" indent="-442913">
              <a:buNone/>
              <a:tabLst/>
            </a:pPr>
            <a:r>
              <a:rPr lang="nl-NL" sz="2400" b="1" dirty="0"/>
              <a:t>8</a:t>
            </a:r>
            <a:r>
              <a:rPr lang="nl-NL" sz="2400" dirty="0"/>
              <a:t>	</a:t>
            </a:r>
            <a:r>
              <a:rPr lang="nl-NL" sz="2400" dirty="0" err="1"/>
              <a:t>Solorae</a:t>
            </a:r>
            <a:r>
              <a:rPr lang="nl-NL" sz="2400" dirty="0"/>
              <a:t> </a:t>
            </a:r>
            <a:r>
              <a:rPr lang="nl-NL" sz="2400" dirty="0" err="1"/>
              <a:t>laudi</a:t>
            </a:r>
            <a:r>
              <a:rPr lang="nl-NL" sz="2400" dirty="0"/>
              <a:t> </a:t>
            </a:r>
            <a:r>
              <a:rPr lang="nl-NL" sz="2400" dirty="0" err="1"/>
              <a:t>doluptas</a:t>
            </a:r>
            <a:endParaRPr lang="nl-NL" sz="2400" dirty="0"/>
          </a:p>
          <a:p>
            <a:pPr marL="449263" indent="-442913">
              <a:buNone/>
              <a:tabLst/>
            </a:pPr>
            <a:endParaRPr lang="nl-NL" sz="2400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A2DE3CF-1298-0F76-F736-C9FC23F69B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89909" y="1700213"/>
            <a:ext cx="4846791" cy="3817077"/>
          </a:xfrm>
        </p:spPr>
        <p:txBody>
          <a:bodyPr>
            <a:normAutofit/>
          </a:bodyPr>
          <a:lstStyle/>
          <a:p>
            <a:pPr marL="449263" indent="-442913">
              <a:buNone/>
            </a:pPr>
            <a:r>
              <a:rPr lang="nl-NL" sz="2400" b="1" dirty="0"/>
              <a:t>10 </a:t>
            </a:r>
            <a:r>
              <a:rPr lang="nl-NL" sz="2400" dirty="0"/>
              <a:t>Ut </a:t>
            </a:r>
            <a:r>
              <a:rPr lang="nl-NL" sz="2400" dirty="0" err="1"/>
              <a:t>volum</a:t>
            </a:r>
            <a:r>
              <a:rPr lang="nl-NL" sz="2400" dirty="0"/>
              <a:t> </a:t>
            </a:r>
            <a:r>
              <a:rPr lang="nl-NL" sz="2400" dirty="0" err="1"/>
              <a:t>qui</a:t>
            </a:r>
            <a:r>
              <a:rPr lang="nl-NL" sz="2400" dirty="0"/>
              <a:t> des </a:t>
            </a:r>
            <a:r>
              <a:rPr lang="nl-NL" sz="2400" dirty="0" err="1"/>
              <a:t>aspis</a:t>
            </a:r>
            <a:r>
              <a:rPr lang="nl-NL" sz="2400" dirty="0"/>
              <a:t> </a:t>
            </a:r>
            <a:r>
              <a:rPr lang="nl-NL" sz="2400" dirty="0" err="1"/>
              <a:t>molectur</a:t>
            </a:r>
            <a:r>
              <a:rPr lang="nl-NL" sz="2400" dirty="0"/>
              <a:t> </a:t>
            </a:r>
          </a:p>
          <a:p>
            <a:pPr marL="449263" indent="-442913">
              <a:buNone/>
            </a:pPr>
            <a:r>
              <a:rPr lang="nl-NL" sz="2400" b="1" dirty="0"/>
              <a:t>12</a:t>
            </a:r>
            <a:r>
              <a:rPr lang="nl-NL" sz="2400" dirty="0"/>
              <a:t> </a:t>
            </a:r>
            <a:r>
              <a:rPr lang="nl-NL" sz="2400" dirty="0" err="1"/>
              <a:t>Dita</a:t>
            </a:r>
            <a:r>
              <a:rPr lang="nl-NL" sz="2400" dirty="0"/>
              <a:t> </a:t>
            </a:r>
            <a:r>
              <a:rPr lang="nl-NL" sz="2400" dirty="0" err="1"/>
              <a:t>debis</a:t>
            </a:r>
            <a:r>
              <a:rPr lang="nl-NL" sz="2400" dirty="0"/>
              <a:t> </a:t>
            </a:r>
            <a:r>
              <a:rPr lang="nl-NL" sz="2400" dirty="0" err="1"/>
              <a:t>aci</a:t>
            </a:r>
            <a:r>
              <a:rPr lang="nl-NL" sz="2400" dirty="0"/>
              <a:t> </a:t>
            </a:r>
            <a:r>
              <a:rPr lang="nl-NL" sz="2400" dirty="0" err="1"/>
              <a:t>utem</a:t>
            </a:r>
            <a:r>
              <a:rPr lang="nl-NL" sz="2400" dirty="0"/>
              <a:t> labo</a:t>
            </a:r>
          </a:p>
          <a:p>
            <a:pPr marL="449263" indent="-442913">
              <a:buNone/>
            </a:pPr>
            <a:r>
              <a:rPr lang="nl-NL" sz="2400" b="1" dirty="0"/>
              <a:t>13</a:t>
            </a:r>
            <a:r>
              <a:rPr lang="nl-NL" sz="2400" dirty="0"/>
              <a:t> </a:t>
            </a:r>
            <a:r>
              <a:rPr lang="nl-NL" sz="2400" dirty="0" err="1"/>
              <a:t>Occullaboria</a:t>
            </a:r>
            <a:r>
              <a:rPr lang="nl-NL" sz="2400" dirty="0"/>
              <a:t> </a:t>
            </a:r>
            <a:r>
              <a:rPr lang="nl-NL" sz="2400" dirty="0" err="1"/>
              <a:t>volore</a:t>
            </a:r>
            <a:endParaRPr lang="nl-NL" sz="2400" dirty="0"/>
          </a:p>
          <a:p>
            <a:pPr marL="449263" indent="-442913">
              <a:buNone/>
            </a:pPr>
            <a:r>
              <a:rPr lang="nl-NL" sz="2400" b="1" dirty="0"/>
              <a:t>14</a:t>
            </a:r>
            <a:r>
              <a:rPr lang="nl-NL" sz="2400" dirty="0"/>
              <a:t> </a:t>
            </a:r>
            <a:r>
              <a:rPr lang="nl-NL" sz="2400" dirty="0" err="1"/>
              <a:t>Quassunt</a:t>
            </a:r>
            <a:r>
              <a:rPr lang="nl-NL" sz="2400" dirty="0"/>
              <a:t> quo </a:t>
            </a:r>
            <a:r>
              <a:rPr lang="nl-NL" sz="2400" dirty="0" err="1"/>
              <a:t>dolut</a:t>
            </a:r>
            <a:endParaRPr lang="nl-NL" sz="2400" dirty="0"/>
          </a:p>
          <a:p>
            <a:pPr marL="449263" indent="-442913">
              <a:buNone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190297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4E3731A-E543-DB31-3D1D-0772DB728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4" y="620713"/>
            <a:ext cx="4752845" cy="1079500"/>
          </a:xfrm>
        </p:spPr>
        <p:txBody>
          <a:bodyPr>
            <a:noAutofit/>
          </a:bodyPr>
          <a:lstStyle/>
          <a:p>
            <a:r>
              <a:rPr lang="nl-NL" sz="3600" dirty="0"/>
              <a:t>Grote kop over </a:t>
            </a:r>
            <a:br>
              <a:rPr lang="nl-NL" sz="3600" dirty="0"/>
            </a:br>
            <a:r>
              <a:rPr lang="nl-NL" sz="3600" dirty="0"/>
              <a:t>2 regels geschreven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F4945B8-D0A9-BFE3-FFD4-7841A766A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5" y="1997135"/>
            <a:ext cx="4752976" cy="35284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dirty="0" err="1"/>
              <a:t>Subheader</a:t>
            </a:r>
            <a:endParaRPr lang="nl-NL" sz="1600" dirty="0"/>
          </a:p>
          <a:p>
            <a:pPr marL="0" indent="0">
              <a:buNone/>
            </a:pPr>
            <a:r>
              <a:rPr lang="nl-NL" sz="1600" dirty="0" err="1"/>
              <a:t>Commoluptaqui</a:t>
            </a:r>
            <a:r>
              <a:rPr lang="nl-NL" sz="1600" dirty="0"/>
              <a:t> beate con net </a:t>
            </a:r>
            <a:r>
              <a:rPr lang="nl-NL" sz="1600" dirty="0" err="1"/>
              <a:t>volore</a:t>
            </a:r>
            <a:r>
              <a:rPr lang="nl-NL" sz="1600" dirty="0"/>
              <a:t> </a:t>
            </a:r>
            <a:r>
              <a:rPr lang="nl-NL" sz="1600" dirty="0" err="1"/>
              <a:t>corro</a:t>
            </a:r>
            <a:r>
              <a:rPr lang="nl-NL" sz="1600" dirty="0"/>
              <a:t> et </a:t>
            </a:r>
            <a:r>
              <a:rPr lang="nl-NL" sz="1600" dirty="0" err="1"/>
              <a:t>adit</a:t>
            </a:r>
            <a:r>
              <a:rPr lang="nl-NL" sz="1600" dirty="0"/>
              <a:t> </a:t>
            </a:r>
            <a:r>
              <a:rPr lang="nl-NL" sz="1600" dirty="0" err="1"/>
              <a:t>iunt</a:t>
            </a:r>
            <a:r>
              <a:rPr lang="nl-NL" sz="1600" dirty="0"/>
              <a:t> re </a:t>
            </a:r>
            <a:r>
              <a:rPr lang="nl-NL" sz="1600" dirty="0" err="1"/>
              <a:t>exernatat</a:t>
            </a:r>
            <a:r>
              <a:rPr lang="nl-NL" sz="1600" dirty="0"/>
              <a:t>. </a:t>
            </a:r>
            <a:r>
              <a:rPr lang="nl-NL" sz="1600" dirty="0" err="1"/>
              <a:t>Fici</a:t>
            </a:r>
            <a:r>
              <a:rPr lang="nl-NL" sz="1600" dirty="0"/>
              <a:t> que </a:t>
            </a:r>
            <a:r>
              <a:rPr lang="nl-NL" sz="1600" dirty="0" err="1"/>
              <a:t>repudam</a:t>
            </a:r>
            <a:r>
              <a:rPr lang="nl-NL" sz="1600" dirty="0"/>
              <a:t> </a:t>
            </a:r>
            <a:r>
              <a:rPr lang="nl-NL" sz="1600" dirty="0" err="1"/>
              <a:t>volorer</a:t>
            </a:r>
            <a:r>
              <a:rPr lang="nl-NL" sz="1600" dirty="0"/>
              <a:t> </a:t>
            </a:r>
            <a:r>
              <a:rPr lang="nl-NL" sz="1600" dirty="0" err="1"/>
              <a:t>feribus</a:t>
            </a:r>
            <a:r>
              <a:rPr lang="nl-NL" sz="1600" dirty="0"/>
              <a:t> </a:t>
            </a:r>
            <a:r>
              <a:rPr lang="nl-NL" sz="1600" dirty="0" err="1"/>
              <a:t>aceptatum</a:t>
            </a:r>
            <a:r>
              <a:rPr lang="nl-NL" sz="1600" dirty="0"/>
              <a:t> </a:t>
            </a:r>
            <a:r>
              <a:rPr lang="nl-NL" sz="1600" dirty="0" err="1"/>
              <a:t>volupta</a:t>
            </a:r>
            <a:r>
              <a:rPr lang="nl-NL" sz="1600" dirty="0"/>
              <a:t> </a:t>
            </a:r>
            <a:r>
              <a:rPr lang="nl-NL" sz="1600" dirty="0" err="1"/>
              <a:t>tustiis</a:t>
            </a:r>
            <a:r>
              <a:rPr lang="nl-NL" sz="1600" dirty="0"/>
              <a:t> </a:t>
            </a:r>
            <a:r>
              <a:rPr lang="nl-NL" sz="1600" dirty="0" err="1"/>
              <a:t>necum</a:t>
            </a:r>
            <a:r>
              <a:rPr lang="nl-NL" sz="1600" dirty="0"/>
              <a:t> </a:t>
            </a:r>
            <a:r>
              <a:rPr lang="nl-NL" sz="1600" dirty="0" err="1"/>
              <a:t>eaque</a:t>
            </a:r>
            <a:r>
              <a:rPr lang="nl-NL" sz="1600" dirty="0"/>
              <a:t> </a:t>
            </a:r>
            <a:r>
              <a:rPr lang="nl-NL" sz="1600" dirty="0" err="1"/>
              <a:t>volum</a:t>
            </a:r>
            <a:r>
              <a:rPr lang="nl-NL" sz="1600" dirty="0"/>
              <a:t> </a:t>
            </a:r>
            <a:r>
              <a:rPr lang="nl-NL" sz="1600" dirty="0" err="1"/>
              <a:t>suntist</a:t>
            </a:r>
            <a:r>
              <a:rPr lang="nl-NL" sz="1600" dirty="0"/>
              <a:t> </a:t>
            </a:r>
            <a:r>
              <a:rPr lang="nl-NL" sz="1600" dirty="0" err="1"/>
              <a:t>faccum</a:t>
            </a:r>
            <a:r>
              <a:rPr lang="nl-NL" sz="1600" dirty="0"/>
              <a:t> </a:t>
            </a:r>
            <a:r>
              <a:rPr lang="nl-NL" sz="1600" dirty="0" err="1"/>
              <a:t>quam</a:t>
            </a:r>
            <a:r>
              <a:rPr lang="nl-NL" sz="1600" dirty="0"/>
              <a:t> </a:t>
            </a:r>
            <a:r>
              <a:rPr lang="nl-NL" sz="1600" dirty="0" err="1"/>
              <a:t>iurio</a:t>
            </a:r>
            <a:r>
              <a:rPr lang="nl-NL" sz="1600" dirty="0"/>
              <a:t>. Ut </a:t>
            </a:r>
            <a:r>
              <a:rPr lang="nl-NL" sz="1600" dirty="0" err="1"/>
              <a:t>eos</a:t>
            </a:r>
            <a:r>
              <a:rPr lang="nl-NL" sz="1600" dirty="0"/>
              <a:t> </a:t>
            </a:r>
            <a:r>
              <a:rPr lang="nl-NL" sz="1600" dirty="0" err="1"/>
              <a:t>abores</a:t>
            </a:r>
            <a:r>
              <a:rPr lang="nl-NL" sz="1600" dirty="0"/>
              <a:t> rem </a:t>
            </a:r>
            <a:r>
              <a:rPr lang="nl-NL" sz="1600" dirty="0" err="1"/>
              <a:t>conecus</a:t>
            </a:r>
            <a:r>
              <a:rPr lang="nl-NL" sz="1600" dirty="0"/>
              <a:t> </a:t>
            </a:r>
            <a:r>
              <a:rPr lang="nl-NL" sz="1600" dirty="0" err="1"/>
              <a:t>autat</a:t>
            </a:r>
            <a:r>
              <a:rPr lang="nl-NL" sz="1600" dirty="0"/>
              <a:t> vent.</a:t>
            </a:r>
          </a:p>
          <a:p>
            <a:pPr marL="0" indent="0">
              <a:buNone/>
            </a:pPr>
            <a:endParaRPr lang="nl-NL" sz="1600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679F1A1-BC00-B4D9-D601-64207EB5B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94764" y="1628750"/>
            <a:ext cx="3103099" cy="44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25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FD32E-5D50-5DEF-FBE0-5549CC705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Grote kop over </a:t>
            </a:r>
            <a:br>
              <a:rPr lang="nl-NL" dirty="0"/>
            </a:br>
            <a:r>
              <a:rPr lang="nl-NL" dirty="0"/>
              <a:t>2 regels geschreven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640B48-39D4-A6B9-60FD-9689418C9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 err="1"/>
              <a:t>Subheader</a:t>
            </a:r>
            <a:endParaRPr lang="nl-NL" dirty="0"/>
          </a:p>
          <a:p>
            <a:pPr marL="0" indent="0">
              <a:buNone/>
            </a:pPr>
            <a:r>
              <a:rPr lang="nl-NL" dirty="0" err="1"/>
              <a:t>Commoluptaqui</a:t>
            </a:r>
            <a:r>
              <a:rPr lang="nl-NL" dirty="0"/>
              <a:t> beate con net </a:t>
            </a:r>
            <a:r>
              <a:rPr lang="nl-NL" dirty="0" err="1"/>
              <a:t>volore</a:t>
            </a:r>
            <a:r>
              <a:rPr lang="nl-NL" dirty="0"/>
              <a:t> </a:t>
            </a:r>
            <a:r>
              <a:rPr lang="nl-NL" dirty="0" err="1"/>
              <a:t>corro</a:t>
            </a:r>
            <a:r>
              <a:rPr lang="nl-NL" dirty="0"/>
              <a:t> et </a:t>
            </a:r>
            <a:r>
              <a:rPr lang="nl-NL" dirty="0" err="1"/>
              <a:t>adit</a:t>
            </a:r>
            <a:r>
              <a:rPr lang="nl-NL" dirty="0"/>
              <a:t> </a:t>
            </a:r>
            <a:r>
              <a:rPr lang="nl-NL" dirty="0" err="1"/>
              <a:t>iunt</a:t>
            </a:r>
            <a:r>
              <a:rPr lang="nl-NL" dirty="0"/>
              <a:t> re </a:t>
            </a:r>
            <a:r>
              <a:rPr lang="nl-NL" dirty="0" err="1"/>
              <a:t>exernatat</a:t>
            </a:r>
            <a:r>
              <a:rPr lang="nl-NL" dirty="0"/>
              <a:t>. </a:t>
            </a:r>
            <a:r>
              <a:rPr lang="nl-NL" dirty="0" err="1"/>
              <a:t>Fici</a:t>
            </a:r>
            <a:r>
              <a:rPr lang="nl-NL" dirty="0"/>
              <a:t> que </a:t>
            </a:r>
            <a:r>
              <a:rPr lang="nl-NL" dirty="0" err="1"/>
              <a:t>repudam</a:t>
            </a:r>
            <a:r>
              <a:rPr lang="nl-NL" dirty="0"/>
              <a:t> </a:t>
            </a:r>
            <a:r>
              <a:rPr lang="nl-NL" dirty="0" err="1"/>
              <a:t>volorer</a:t>
            </a:r>
            <a:r>
              <a:rPr lang="nl-NL" dirty="0"/>
              <a:t> </a:t>
            </a:r>
            <a:r>
              <a:rPr lang="nl-NL" dirty="0" err="1"/>
              <a:t>feribus</a:t>
            </a:r>
            <a:r>
              <a:rPr lang="nl-NL" dirty="0"/>
              <a:t> </a:t>
            </a:r>
            <a:r>
              <a:rPr lang="nl-NL" dirty="0" err="1"/>
              <a:t>aceptatum</a:t>
            </a:r>
            <a:r>
              <a:rPr lang="nl-NL" dirty="0"/>
              <a:t> </a:t>
            </a:r>
            <a:r>
              <a:rPr lang="nl-NL" dirty="0" err="1"/>
              <a:t>volupta</a:t>
            </a:r>
            <a:r>
              <a:rPr lang="nl-NL" dirty="0"/>
              <a:t> </a:t>
            </a:r>
            <a:r>
              <a:rPr lang="nl-NL" dirty="0" err="1"/>
              <a:t>tustiis</a:t>
            </a:r>
            <a:r>
              <a:rPr lang="nl-NL" dirty="0"/>
              <a:t> </a:t>
            </a:r>
            <a:r>
              <a:rPr lang="nl-NL" dirty="0" err="1"/>
              <a:t>necum</a:t>
            </a:r>
            <a:r>
              <a:rPr lang="nl-NL" dirty="0"/>
              <a:t> </a:t>
            </a:r>
            <a:r>
              <a:rPr lang="nl-NL" dirty="0" err="1"/>
              <a:t>eaque</a:t>
            </a:r>
            <a:r>
              <a:rPr lang="nl-NL" dirty="0"/>
              <a:t> </a:t>
            </a:r>
            <a:r>
              <a:rPr lang="nl-NL" dirty="0" err="1"/>
              <a:t>volum</a:t>
            </a:r>
            <a:r>
              <a:rPr lang="nl-NL" dirty="0"/>
              <a:t> </a:t>
            </a:r>
            <a:r>
              <a:rPr lang="nl-NL" dirty="0" err="1"/>
              <a:t>suntist</a:t>
            </a:r>
            <a:r>
              <a:rPr lang="nl-NL" dirty="0"/>
              <a:t> </a:t>
            </a:r>
            <a:r>
              <a:rPr lang="nl-NL" dirty="0" err="1"/>
              <a:t>faccum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iurio</a:t>
            </a:r>
            <a:r>
              <a:rPr lang="nl-NL" dirty="0"/>
              <a:t>. Ut </a:t>
            </a:r>
            <a:r>
              <a:rPr lang="nl-NL" dirty="0" err="1"/>
              <a:t>eos</a:t>
            </a:r>
            <a:r>
              <a:rPr lang="nl-NL" dirty="0"/>
              <a:t> </a:t>
            </a:r>
            <a:r>
              <a:rPr lang="nl-NL" dirty="0" err="1"/>
              <a:t>abores</a:t>
            </a:r>
            <a:r>
              <a:rPr lang="nl-NL" dirty="0"/>
              <a:t> rem </a:t>
            </a:r>
            <a:r>
              <a:rPr lang="nl-NL" dirty="0" err="1"/>
              <a:t>conecus</a:t>
            </a:r>
            <a:r>
              <a:rPr lang="nl-NL" dirty="0"/>
              <a:t> </a:t>
            </a:r>
            <a:r>
              <a:rPr lang="nl-NL" dirty="0" err="1"/>
              <a:t>autat</a:t>
            </a:r>
            <a:r>
              <a:rPr lang="nl-NL" dirty="0"/>
              <a:t> vent.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DB5F81DD-F85D-ADC8-F862-62DDE0F2B7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299" r="6299"/>
          <a:stretch/>
        </p:blipFill>
        <p:spPr/>
      </p:pic>
      <p:sp>
        <p:nvSpPr>
          <p:cNvPr id="8" name="Vrije vorm 7">
            <a:extLst>
              <a:ext uri="{FF2B5EF4-FFF2-40B4-BE49-F238E27FC236}">
                <a16:creationId xmlns:a16="http://schemas.microsoft.com/office/drawing/2014/main" id="{54409007-B594-460D-BC7F-48A36A751925}"/>
              </a:ext>
            </a:extLst>
          </p:cNvPr>
          <p:cNvSpPr/>
          <p:nvPr/>
        </p:nvSpPr>
        <p:spPr>
          <a:xfrm>
            <a:off x="0" y="-72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/>
            </a:pathLst>
          </a:custGeom>
          <a:solidFill>
            <a:srgbClr val="E3061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3833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6549B20-CE8E-964F-1B86-2232A5648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Grote kop over </a:t>
            </a:r>
            <a:br>
              <a:rPr lang="nl-NL" dirty="0"/>
            </a:br>
            <a:r>
              <a:rPr lang="nl-NL" dirty="0"/>
              <a:t>2 regels geschreven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FA1AD0D-BFE6-9D39-68BF-E58D00C3E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 err="1"/>
              <a:t>Subheader</a:t>
            </a:r>
            <a:endParaRPr lang="nl-NL" dirty="0"/>
          </a:p>
          <a:p>
            <a:pPr marL="0" indent="0">
              <a:buNone/>
            </a:pPr>
            <a:r>
              <a:rPr lang="nl-NL" dirty="0" err="1"/>
              <a:t>Commoluptaqui</a:t>
            </a:r>
            <a:r>
              <a:rPr lang="nl-NL" dirty="0"/>
              <a:t> beate con net </a:t>
            </a:r>
            <a:r>
              <a:rPr lang="nl-NL" dirty="0" err="1"/>
              <a:t>volore</a:t>
            </a:r>
            <a:r>
              <a:rPr lang="nl-NL" dirty="0"/>
              <a:t> </a:t>
            </a:r>
            <a:r>
              <a:rPr lang="nl-NL" dirty="0" err="1"/>
              <a:t>corro</a:t>
            </a:r>
            <a:r>
              <a:rPr lang="nl-NL" dirty="0"/>
              <a:t> et </a:t>
            </a:r>
            <a:r>
              <a:rPr lang="nl-NL" dirty="0" err="1"/>
              <a:t>adit</a:t>
            </a:r>
            <a:r>
              <a:rPr lang="nl-NL" dirty="0"/>
              <a:t> </a:t>
            </a:r>
            <a:r>
              <a:rPr lang="nl-NL" dirty="0" err="1"/>
              <a:t>iunt</a:t>
            </a:r>
            <a:r>
              <a:rPr lang="nl-NL" dirty="0"/>
              <a:t> re </a:t>
            </a:r>
            <a:r>
              <a:rPr lang="nl-NL" dirty="0" err="1"/>
              <a:t>exernatat</a:t>
            </a:r>
            <a:r>
              <a:rPr lang="nl-NL" dirty="0"/>
              <a:t>. </a:t>
            </a:r>
            <a:r>
              <a:rPr lang="nl-NL" dirty="0" err="1"/>
              <a:t>Fici</a:t>
            </a:r>
            <a:r>
              <a:rPr lang="nl-NL" dirty="0"/>
              <a:t> que </a:t>
            </a:r>
            <a:r>
              <a:rPr lang="nl-NL" dirty="0" err="1"/>
              <a:t>repudam</a:t>
            </a:r>
            <a:r>
              <a:rPr lang="nl-NL" dirty="0"/>
              <a:t> </a:t>
            </a:r>
            <a:r>
              <a:rPr lang="nl-NL" dirty="0" err="1"/>
              <a:t>volorer</a:t>
            </a:r>
            <a:r>
              <a:rPr lang="nl-NL" dirty="0"/>
              <a:t> </a:t>
            </a:r>
            <a:r>
              <a:rPr lang="nl-NL" dirty="0" err="1"/>
              <a:t>feribus</a:t>
            </a:r>
            <a:r>
              <a:rPr lang="nl-NL" dirty="0"/>
              <a:t> </a:t>
            </a:r>
            <a:r>
              <a:rPr lang="nl-NL" dirty="0" err="1"/>
              <a:t>aceptatum</a:t>
            </a:r>
            <a:r>
              <a:rPr lang="nl-NL" dirty="0"/>
              <a:t> </a:t>
            </a:r>
            <a:r>
              <a:rPr lang="nl-NL" dirty="0" err="1"/>
              <a:t>volupta</a:t>
            </a:r>
            <a:r>
              <a:rPr lang="nl-NL" dirty="0"/>
              <a:t> </a:t>
            </a:r>
            <a:r>
              <a:rPr lang="nl-NL" dirty="0" err="1"/>
              <a:t>tustiis</a:t>
            </a:r>
            <a:r>
              <a:rPr lang="nl-NL" dirty="0"/>
              <a:t> </a:t>
            </a:r>
            <a:r>
              <a:rPr lang="nl-NL" dirty="0" err="1"/>
              <a:t>necum</a:t>
            </a:r>
            <a:r>
              <a:rPr lang="nl-NL" dirty="0"/>
              <a:t> </a:t>
            </a:r>
            <a:r>
              <a:rPr lang="nl-NL" dirty="0" err="1"/>
              <a:t>eaque</a:t>
            </a:r>
            <a:r>
              <a:rPr lang="nl-NL" dirty="0"/>
              <a:t> </a:t>
            </a:r>
            <a:r>
              <a:rPr lang="nl-NL" dirty="0" err="1"/>
              <a:t>volum</a:t>
            </a:r>
            <a:r>
              <a:rPr lang="nl-NL" dirty="0"/>
              <a:t> </a:t>
            </a:r>
            <a:r>
              <a:rPr lang="nl-NL" dirty="0" err="1"/>
              <a:t>suntist</a:t>
            </a:r>
            <a:r>
              <a:rPr lang="nl-NL" dirty="0"/>
              <a:t> </a:t>
            </a:r>
            <a:r>
              <a:rPr lang="nl-NL" dirty="0" err="1"/>
              <a:t>faccum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iurio</a:t>
            </a:r>
            <a:r>
              <a:rPr lang="nl-NL" dirty="0"/>
              <a:t>. Ut </a:t>
            </a:r>
            <a:r>
              <a:rPr lang="nl-NL" dirty="0" err="1"/>
              <a:t>eos</a:t>
            </a:r>
            <a:r>
              <a:rPr lang="nl-NL" dirty="0"/>
              <a:t> </a:t>
            </a:r>
            <a:r>
              <a:rPr lang="nl-NL" dirty="0" err="1"/>
              <a:t>abores</a:t>
            </a:r>
            <a:r>
              <a:rPr lang="nl-NL" dirty="0"/>
              <a:t> rem </a:t>
            </a:r>
            <a:r>
              <a:rPr lang="nl-NL" dirty="0" err="1"/>
              <a:t>conecus</a:t>
            </a:r>
            <a:r>
              <a:rPr lang="nl-NL" dirty="0"/>
              <a:t> </a:t>
            </a:r>
            <a:r>
              <a:rPr lang="nl-NL" dirty="0" err="1"/>
              <a:t>autat</a:t>
            </a:r>
            <a:r>
              <a:rPr lang="nl-NL" dirty="0"/>
              <a:t> vent.</a:t>
            </a:r>
          </a:p>
          <a:p>
            <a:endParaRPr lang="nl-NL" dirty="0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DE5929DB-F817-877A-AF72-0A60828C029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6944" r="6944"/>
          <a:stretch/>
        </p:blipFill>
        <p:spPr/>
      </p:pic>
    </p:spTree>
    <p:extLst>
      <p:ext uri="{BB962C8B-B14F-4D97-AF65-F5344CB8AC3E}">
        <p14:creationId xmlns:p14="http://schemas.microsoft.com/office/powerpoint/2010/main" val="3466419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B91AC4C-0480-C3D6-3CA3-3660F07BA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Grote kop over </a:t>
            </a:r>
            <a:br>
              <a:rPr lang="nl-NL" dirty="0"/>
            </a:br>
            <a:r>
              <a:rPr lang="nl-NL" dirty="0"/>
              <a:t>2 regels geschreven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9D86942-4D04-7777-45C7-76103886C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Subheader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422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6052F965-AF74-4B71-24A1-DD351C4A2D9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t="13672" b="13672"/>
          <a:stretch/>
        </p:blipFill>
        <p:spPr>
          <a:xfrm>
            <a:off x="0" y="0"/>
            <a:ext cx="12192000" cy="5905500"/>
          </a:xfr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6405608-D5E5-BE58-11F7-50AFCF45C7FC}"/>
              </a:ext>
            </a:extLst>
          </p:cNvPr>
          <p:cNvSpPr/>
          <p:nvPr/>
        </p:nvSpPr>
        <p:spPr>
          <a:xfrm>
            <a:off x="-2" y="0"/>
            <a:ext cx="12192002" cy="2204830"/>
          </a:xfrm>
          <a:prstGeom prst="rect">
            <a:avLst/>
          </a:prstGeom>
          <a:gradFill>
            <a:gsLst>
              <a:gs pos="100000">
                <a:schemeClr val="tx1">
                  <a:alpha val="0"/>
                  <a:lumMod val="0"/>
                </a:schemeClr>
              </a:gs>
              <a:gs pos="0">
                <a:schemeClr val="tx1">
                  <a:lumMod val="0"/>
                  <a:alpha val="79962"/>
                </a:schemeClr>
              </a:gs>
            </a:gsLst>
            <a:lin ang="5400000" scaled="1"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66C0EF8-DEBD-5C42-BD69-4754E882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245197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EnergieDrage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D3833"/>
      </a:accent1>
      <a:accent2>
        <a:srgbClr val="2078F2"/>
      </a:accent2>
      <a:accent3>
        <a:srgbClr val="FFCC05"/>
      </a:accent3>
      <a:accent4>
        <a:srgbClr val="ED3833"/>
      </a:accent4>
      <a:accent5>
        <a:srgbClr val="2078F2"/>
      </a:accent5>
      <a:accent6>
        <a:srgbClr val="FFCC05"/>
      </a:accent6>
      <a:hlink>
        <a:srgbClr val="ED3833"/>
      </a:hlink>
      <a:folHlink>
        <a:srgbClr val="2078F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ED00"/>
        </a:solidFill>
        <a:ln w="6350" cap="flat">
          <a:noFill/>
          <a:prstDash val="solid"/>
          <a:miter/>
        </a:ln>
      </a:spPr>
      <a:bodyPr rtlCol="0" anchor="ctr"/>
      <a:lstStyle>
        <a:defPPr algn="l">
          <a:defRPr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197</Words>
  <Application>Microsoft Macintosh PowerPoint</Application>
  <PresentationFormat>Breedbeeld</PresentationFormat>
  <Paragraphs>25</Paragraphs>
  <Slides>7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Aptos</vt:lpstr>
      <vt:lpstr>Arial</vt:lpstr>
      <vt:lpstr>Open Sans</vt:lpstr>
      <vt:lpstr>Kantoorthema</vt:lpstr>
      <vt:lpstr>Vind aansluiting  in de energietransitie</vt:lpstr>
      <vt:lpstr>Inhoudsopgave</vt:lpstr>
      <vt:lpstr>Grote kop over  2 regels geschreven</vt:lpstr>
      <vt:lpstr>Grote kop over  2 regels geschreven</vt:lpstr>
      <vt:lpstr>Grote kop over  2 regels geschreven</vt:lpstr>
      <vt:lpstr>Grote kop over  2 regels geschreven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Peter-Jan Strik</dc:creator>
  <cp:lastModifiedBy>Peter-Jan Strik</cp:lastModifiedBy>
  <cp:revision>7</cp:revision>
  <dcterms:created xsi:type="dcterms:W3CDTF">2025-10-14T13:10:09Z</dcterms:created>
  <dcterms:modified xsi:type="dcterms:W3CDTF">2025-10-27T09:07:51Z</dcterms:modified>
</cp:coreProperties>
</file>